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65" r:id="rId2"/>
    <p:sldId id="266" r:id="rId3"/>
    <p:sldId id="264" r:id="rId4"/>
    <p:sldId id="267" r:id="rId5"/>
    <p:sldId id="268" r:id="rId6"/>
    <p:sldId id="270" r:id="rId7"/>
    <p:sldId id="262" r:id="rId8"/>
    <p:sldId id="263" r:id="rId9"/>
    <p:sldId id="271" r:id="rId10"/>
    <p:sldId id="272" r:id="rId11"/>
    <p:sldId id="260" r:id="rId12"/>
    <p:sldId id="258" r:id="rId13"/>
    <p:sldId id="256"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8BF1"/>
    <a:srgbClr val="DCB6F6"/>
    <a:srgbClr val="F0DD80"/>
    <a:srgbClr val="F6EBB6"/>
    <a:srgbClr val="F3E9B9"/>
    <a:srgbClr val="A6A200"/>
    <a:srgbClr val="EBE600"/>
    <a:srgbClr val="EA9486"/>
    <a:srgbClr val="EA9E86"/>
    <a:srgbClr val="F3C8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4484" autoAdjust="0"/>
  </p:normalViewPr>
  <p:slideViewPr>
    <p:cSldViewPr>
      <p:cViewPr>
        <p:scale>
          <a:sx n="100" d="100"/>
          <a:sy n="100" d="100"/>
        </p:scale>
        <p:origin x="-946"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C327A-D598-4975-871E-B0222E22F157}" type="datetimeFigureOut">
              <a:rPr lang="en-US" smtClean="0"/>
              <a:t>3/3/2018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6B4F6B-4119-4489-A3DC-DA1637448C5E}" type="slidenum">
              <a:rPr lang="en-US" smtClean="0"/>
              <a:t>‹#›</a:t>
            </a:fld>
            <a:endParaRPr lang="en-US"/>
          </a:p>
        </p:txBody>
      </p:sp>
    </p:spTree>
    <p:extLst>
      <p:ext uri="{BB962C8B-B14F-4D97-AF65-F5344CB8AC3E}">
        <p14:creationId xmlns:p14="http://schemas.microsoft.com/office/powerpoint/2010/main" val="140146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0D01C1-04BE-4996-AB3B-C87F51C2A1D7}"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174814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0D01C1-04BE-4996-AB3B-C87F51C2A1D7}"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194614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0D01C1-04BE-4996-AB3B-C87F51C2A1D7}"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2099908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0D01C1-04BE-4996-AB3B-C87F51C2A1D7}"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3694300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0D01C1-04BE-4996-AB3B-C87F51C2A1D7}"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279092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0D01C1-04BE-4996-AB3B-C87F51C2A1D7}" type="datetimeFigureOut">
              <a:rPr lang="en-US" smtClean="0"/>
              <a:t>3/3/2018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15217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0D01C1-04BE-4996-AB3B-C87F51C2A1D7}" type="datetimeFigureOut">
              <a:rPr lang="en-US" smtClean="0"/>
              <a:t>3/3/2018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3686894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a:bodyPr>
          <a:lstStyle>
            <a:lvl1pPr algn="l">
              <a:defRPr sz="4000">
                <a:solidFill>
                  <a:schemeClr val="bg1"/>
                </a:solidFill>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0D01C1-04BE-4996-AB3B-C87F51C2A1D7}" type="datetimeFigureOut">
              <a:rPr lang="en-US" smtClean="0"/>
              <a:t>3/3/2018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42828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D01C1-04BE-4996-AB3B-C87F51C2A1D7}" type="datetimeFigureOut">
              <a:rPr lang="en-US" smtClean="0"/>
              <a:t>3/3/2018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193192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0D01C1-04BE-4996-AB3B-C87F51C2A1D7}" type="datetimeFigureOut">
              <a:rPr lang="en-US" smtClean="0"/>
              <a:t>3/3/2018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3283749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0D01C1-04BE-4996-AB3B-C87F51C2A1D7}" type="datetimeFigureOut">
              <a:rPr lang="en-US" smtClean="0"/>
              <a:t>3/3/2018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90F8C-3D0D-4DB1-B2BD-1525EA5CE111}" type="slidenum">
              <a:rPr lang="en-US" smtClean="0"/>
              <a:t>‹#›</a:t>
            </a:fld>
            <a:endParaRPr lang="en-US"/>
          </a:p>
        </p:txBody>
      </p:sp>
    </p:spTree>
    <p:extLst>
      <p:ext uri="{BB962C8B-B14F-4D97-AF65-F5344CB8AC3E}">
        <p14:creationId xmlns:p14="http://schemas.microsoft.com/office/powerpoint/2010/main" val="1772992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D01C1-04BE-4996-AB3B-C87F51C2A1D7}" type="datetimeFigureOut">
              <a:rPr lang="en-US" smtClean="0"/>
              <a:t>3/3/2018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490F8C-3D0D-4DB1-B2BD-1525EA5CE111}" type="slidenum">
              <a:rPr lang="en-US" smtClean="0"/>
              <a:t>‹#›</a:t>
            </a:fld>
            <a:endParaRPr lang="en-US"/>
          </a:p>
        </p:txBody>
      </p:sp>
    </p:spTree>
    <p:extLst>
      <p:ext uri="{BB962C8B-B14F-4D97-AF65-F5344CB8AC3E}">
        <p14:creationId xmlns:p14="http://schemas.microsoft.com/office/powerpoint/2010/main" val="339207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0" b="100000" l="0" r="100000">
                        <a14:foregroundMark x1="23030" y1="60515" x2="23030" y2="60515"/>
                        <a14:foregroundMark x1="88788" y1="61159" x2="88788" y2="61159"/>
                        <a14:foregroundMark x1="80758" y1="56652" x2="80758" y2="56652"/>
                        <a14:foregroundMark x1="69091" y1="32618" x2="69091" y2="32618"/>
                        <a14:foregroundMark x1="55000" y1="30687" x2="55000" y2="30687"/>
                        <a14:backgroundMark x1="46061" y1="53219" x2="46061" y2="53219"/>
                        <a14:backgroundMark x1="37121" y1="53219" x2="37121" y2="53219"/>
                        <a14:backgroundMark x1="32879" y1="52575" x2="32879" y2="52575"/>
                        <a14:backgroundMark x1="44242" y1="49356" x2="44242" y2="49356"/>
                        <a14:backgroundMark x1="46970" y1="45279" x2="46970" y2="45279"/>
                        <a14:backgroundMark x1="48485" y1="54077" x2="48485" y2="54077"/>
                        <a14:backgroundMark x1="44545" y1="53004" x2="44545" y2="53004"/>
                        <a14:backgroundMark x1="43182" y1="45923" x2="41818" y2="50429"/>
                        <a14:backgroundMark x1="49242" y1="42275" x2="48939" y2="43562"/>
                      </a14:backgroundRemoval>
                    </a14:imgEffect>
                  </a14:imgLayer>
                </a14:imgProps>
              </a:ext>
              <a:ext uri="{28A0092B-C50C-407E-A947-70E740481C1C}">
                <a14:useLocalDpi xmlns:a14="http://schemas.microsoft.com/office/drawing/2010/main" val="0"/>
              </a:ext>
            </a:extLst>
          </a:blip>
          <a:stretch>
            <a:fillRect/>
          </a:stretch>
        </p:blipFill>
        <p:spPr>
          <a:xfrm>
            <a:off x="1143000" y="914400"/>
            <a:ext cx="6577642" cy="4648200"/>
          </a:xfrm>
          <a:prstGeom prst="rect">
            <a:avLst/>
          </a:prstGeom>
        </p:spPr>
      </p:pic>
    </p:spTree>
    <p:extLst>
      <p:ext uri="{BB962C8B-B14F-4D97-AF65-F5344CB8AC3E}">
        <p14:creationId xmlns:p14="http://schemas.microsoft.com/office/powerpoint/2010/main" val="392581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fa-IR" sz="3200" b="1" dirty="0">
                <a:solidFill>
                  <a:srgbClr val="FFFF00"/>
                </a:solidFill>
                <a:cs typeface="B Titr" pitchFamily="2" charset="-78"/>
              </a:rPr>
              <a:t>نقش و اهمیت حل مسئله در بقای یک سازمان</a:t>
            </a:r>
            <a:endParaRPr lang="en-US" sz="3200" dirty="0">
              <a:solidFill>
                <a:srgbClr val="FFFF00"/>
              </a:solidFill>
              <a:cs typeface="B Titr" pitchFamily="2" charset="-78"/>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4571997" y="1600202"/>
            <a:ext cx="3861067" cy="3729687"/>
            <a:chOff x="5572332" y="1576712"/>
            <a:chExt cx="1361698" cy="1315363"/>
          </a:xfrm>
        </p:grpSpPr>
        <p:sp>
          <p:nvSpPr>
            <p:cNvPr id="66" name="Rectangle 19"/>
            <p:cNvSpPr/>
            <p:nvPr/>
          </p:nvSpPr>
          <p:spPr>
            <a:xfrm rot="21599113">
              <a:off x="5572332" y="1581530"/>
              <a:ext cx="1361698"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2000" dirty="0">
                <a:solidFill>
                  <a:schemeClr val="tx1"/>
                </a:solidFill>
                <a:latin typeface="Arial" pitchFamily="34" charset="0"/>
                <a:cs typeface="Arial" pitchFamily="34" charset="0"/>
              </a:endParaRPr>
            </a:p>
          </p:txBody>
        </p:sp>
        <p:grpSp>
          <p:nvGrpSpPr>
            <p:cNvPr id="67" name="Group 66"/>
            <p:cNvGrpSpPr/>
            <p:nvPr/>
          </p:nvGrpSpPr>
          <p:grpSpPr>
            <a:xfrm rot="21599113">
              <a:off x="5927232" y="1879850"/>
              <a:ext cx="564499" cy="108470"/>
              <a:chOff x="1529854" y="4223751"/>
              <a:chExt cx="781854" cy="150236"/>
            </a:xfrm>
          </p:grpSpPr>
          <p:sp>
            <p:nvSpPr>
              <p:cNvPr id="76" name="Freeform 75"/>
              <p:cNvSpPr/>
              <p:nvPr/>
            </p:nvSpPr>
            <p:spPr>
              <a:xfrm rot="16201774" flipV="1">
                <a:off x="1937187" y="3956303"/>
                <a:ext cx="45719" cy="703323"/>
              </a:xfrm>
              <a:custGeom>
                <a:avLst/>
                <a:gdLst>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592317 w 1860336"/>
                  <a:gd name="connsiteY18" fmla="*/ 977462 h 1513490"/>
                  <a:gd name="connsiteX19" fmla="*/ 1639614 w 1860336"/>
                  <a:gd name="connsiteY19" fmla="*/ 1008993 h 1513490"/>
                  <a:gd name="connsiteX20" fmla="*/ 1686910 w 1860336"/>
                  <a:gd name="connsiteY20" fmla="*/ 1056290 h 1513490"/>
                  <a:gd name="connsiteX21" fmla="*/ 1734207 w 1860336"/>
                  <a:gd name="connsiteY21" fmla="*/ 1182414 h 1513490"/>
                  <a:gd name="connsiteX22" fmla="*/ 1749973 w 1860336"/>
                  <a:gd name="connsiteY22" fmla="*/ 1229710 h 1513490"/>
                  <a:gd name="connsiteX23" fmla="*/ 1797269 w 1860336"/>
                  <a:gd name="connsiteY23" fmla="*/ 1261241 h 1513490"/>
                  <a:gd name="connsiteX24" fmla="*/ 1813035 w 1860336"/>
                  <a:gd name="connsiteY24" fmla="*/ 1340069 h 1513490"/>
                  <a:gd name="connsiteX25" fmla="*/ 1844566 w 1860336"/>
                  <a:gd name="connsiteY25" fmla="*/ 1387365 h 1513490"/>
                  <a:gd name="connsiteX26" fmla="*/ 1860331 w 1860336"/>
                  <a:gd name="connsiteY26"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592317 w 1860336"/>
                  <a:gd name="connsiteY18" fmla="*/ 977462 h 1513490"/>
                  <a:gd name="connsiteX19" fmla="*/ 1686910 w 1860336"/>
                  <a:gd name="connsiteY19" fmla="*/ 1056290 h 1513490"/>
                  <a:gd name="connsiteX20" fmla="*/ 1734207 w 1860336"/>
                  <a:gd name="connsiteY20" fmla="*/ 1182414 h 1513490"/>
                  <a:gd name="connsiteX21" fmla="*/ 1749973 w 1860336"/>
                  <a:gd name="connsiteY21" fmla="*/ 1229710 h 1513490"/>
                  <a:gd name="connsiteX22" fmla="*/ 1797269 w 1860336"/>
                  <a:gd name="connsiteY22" fmla="*/ 1261241 h 1513490"/>
                  <a:gd name="connsiteX23" fmla="*/ 1813035 w 1860336"/>
                  <a:gd name="connsiteY23" fmla="*/ 1340069 h 1513490"/>
                  <a:gd name="connsiteX24" fmla="*/ 1844566 w 1860336"/>
                  <a:gd name="connsiteY24" fmla="*/ 1387365 h 1513490"/>
                  <a:gd name="connsiteX25" fmla="*/ 1860331 w 1860336"/>
                  <a:gd name="connsiteY25"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686910 w 1860336"/>
                  <a:gd name="connsiteY18" fmla="*/ 1056290 h 1513490"/>
                  <a:gd name="connsiteX19" fmla="*/ 1734207 w 1860336"/>
                  <a:gd name="connsiteY19" fmla="*/ 1182414 h 1513490"/>
                  <a:gd name="connsiteX20" fmla="*/ 1749973 w 1860336"/>
                  <a:gd name="connsiteY20" fmla="*/ 1229710 h 1513490"/>
                  <a:gd name="connsiteX21" fmla="*/ 1797269 w 1860336"/>
                  <a:gd name="connsiteY21" fmla="*/ 1261241 h 1513490"/>
                  <a:gd name="connsiteX22" fmla="*/ 1813035 w 1860336"/>
                  <a:gd name="connsiteY22" fmla="*/ 1340069 h 1513490"/>
                  <a:gd name="connsiteX23" fmla="*/ 1844566 w 1860336"/>
                  <a:gd name="connsiteY23" fmla="*/ 1387365 h 1513490"/>
                  <a:gd name="connsiteX24" fmla="*/ 1860331 w 1860336"/>
                  <a:gd name="connsiteY24"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686910 w 1860336"/>
                  <a:gd name="connsiteY17" fmla="*/ 1056290 h 1513490"/>
                  <a:gd name="connsiteX18" fmla="*/ 1734207 w 1860336"/>
                  <a:gd name="connsiteY18" fmla="*/ 1182414 h 1513490"/>
                  <a:gd name="connsiteX19" fmla="*/ 1749973 w 1860336"/>
                  <a:gd name="connsiteY19" fmla="*/ 1229710 h 1513490"/>
                  <a:gd name="connsiteX20" fmla="*/ 1797269 w 1860336"/>
                  <a:gd name="connsiteY20" fmla="*/ 1261241 h 1513490"/>
                  <a:gd name="connsiteX21" fmla="*/ 1813035 w 1860336"/>
                  <a:gd name="connsiteY21" fmla="*/ 1340069 h 1513490"/>
                  <a:gd name="connsiteX22" fmla="*/ 1844566 w 1860336"/>
                  <a:gd name="connsiteY22" fmla="*/ 1387365 h 1513490"/>
                  <a:gd name="connsiteX23" fmla="*/ 1860331 w 1860336"/>
                  <a:gd name="connsiteY23"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686910 w 1860336"/>
                  <a:gd name="connsiteY16" fmla="*/ 1056290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07097 w 1860336"/>
                  <a:gd name="connsiteY16" fmla="*/ 1149306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18007 w 1860336"/>
                  <a:gd name="connsiteY16" fmla="*/ 1129571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49973 w 1860336"/>
                  <a:gd name="connsiteY16" fmla="*/ 1229710 h 1513490"/>
                  <a:gd name="connsiteX17" fmla="*/ 1797269 w 1860336"/>
                  <a:gd name="connsiteY17" fmla="*/ 1261241 h 1513490"/>
                  <a:gd name="connsiteX18" fmla="*/ 1813035 w 1860336"/>
                  <a:gd name="connsiteY18" fmla="*/ 1340069 h 1513490"/>
                  <a:gd name="connsiteX19" fmla="*/ 1844566 w 1860336"/>
                  <a:gd name="connsiteY19" fmla="*/ 1387365 h 1513490"/>
                  <a:gd name="connsiteX20" fmla="*/ 1860331 w 1860336"/>
                  <a:gd name="connsiteY20"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97269 w 1860336"/>
                  <a:gd name="connsiteY16" fmla="*/ 1261241 h 1513490"/>
                  <a:gd name="connsiteX17" fmla="*/ 1813035 w 1860336"/>
                  <a:gd name="connsiteY17" fmla="*/ 1340069 h 1513490"/>
                  <a:gd name="connsiteX18" fmla="*/ 1844566 w 1860336"/>
                  <a:gd name="connsiteY18" fmla="*/ 1387365 h 1513490"/>
                  <a:gd name="connsiteX19" fmla="*/ 1860331 w 1860336"/>
                  <a:gd name="connsiteY19"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813035 w 1860336"/>
                  <a:gd name="connsiteY16" fmla="*/ 1340069 h 1513490"/>
                  <a:gd name="connsiteX17" fmla="*/ 1844566 w 1860336"/>
                  <a:gd name="connsiteY17" fmla="*/ 1387365 h 1513490"/>
                  <a:gd name="connsiteX18" fmla="*/ 1860331 w 1860336"/>
                  <a:gd name="connsiteY18"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844566 w 1860336"/>
                  <a:gd name="connsiteY16" fmla="*/ 1387365 h 1513490"/>
                  <a:gd name="connsiteX17" fmla="*/ 1860331 w 1860336"/>
                  <a:gd name="connsiteY17"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229710 w 1860331"/>
                  <a:gd name="connsiteY13" fmla="*/ 536028 h 1513490"/>
                  <a:gd name="connsiteX14" fmla="*/ 1308538 w 1860331"/>
                  <a:gd name="connsiteY14" fmla="*/ 599090 h 1513490"/>
                  <a:gd name="connsiteX15" fmla="*/ 1686910 w 1860331"/>
                  <a:gd name="connsiteY15" fmla="*/ 1056290 h 1513490"/>
                  <a:gd name="connsiteX16" fmla="*/ 1860331 w 1860331"/>
                  <a:gd name="connsiteY16"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229710 w 1860331"/>
                  <a:gd name="connsiteY13" fmla="*/ 536028 h 1513490"/>
                  <a:gd name="connsiteX14" fmla="*/ 1686910 w 1860331"/>
                  <a:gd name="connsiteY14" fmla="*/ 1056290 h 1513490"/>
                  <a:gd name="connsiteX15" fmla="*/ 1860331 w 1860331"/>
                  <a:gd name="connsiteY15"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686910 w 1860331"/>
                  <a:gd name="connsiteY13" fmla="*/ 1056290 h 1513490"/>
                  <a:gd name="connsiteX14" fmla="*/ 1860331 w 1860331"/>
                  <a:gd name="connsiteY14"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182414 w 1860331"/>
                  <a:gd name="connsiteY11" fmla="*/ 488731 h 1513490"/>
                  <a:gd name="connsiteX12" fmla="*/ 1686910 w 1860331"/>
                  <a:gd name="connsiteY12" fmla="*/ 1056290 h 1513490"/>
                  <a:gd name="connsiteX13" fmla="*/ 1860331 w 1860331"/>
                  <a:gd name="connsiteY13" fmla="*/ 1513490 h 1513490"/>
                  <a:gd name="connsiteX0" fmla="*/ 0 w 1860331"/>
                  <a:gd name="connsiteY0" fmla="*/ 0 h 1513490"/>
                  <a:gd name="connsiteX1" fmla="*/ 378373 w 1860331"/>
                  <a:gd name="connsiteY1" fmla="*/ 78828 h 1513490"/>
                  <a:gd name="connsiteX2" fmla="*/ 457200 w 1860331"/>
                  <a:gd name="connsiteY2" fmla="*/ 94593 h 1513490"/>
                  <a:gd name="connsiteX3" fmla="*/ 536028 w 1860331"/>
                  <a:gd name="connsiteY3" fmla="*/ 126124 h 1513490"/>
                  <a:gd name="connsiteX4" fmla="*/ 583324 w 1860331"/>
                  <a:gd name="connsiteY4" fmla="*/ 141890 h 1513490"/>
                  <a:gd name="connsiteX5" fmla="*/ 630621 w 1860331"/>
                  <a:gd name="connsiteY5" fmla="*/ 173421 h 1513490"/>
                  <a:gd name="connsiteX6" fmla="*/ 740979 w 1860331"/>
                  <a:gd name="connsiteY6" fmla="*/ 204952 h 1513490"/>
                  <a:gd name="connsiteX7" fmla="*/ 851338 w 1860331"/>
                  <a:gd name="connsiteY7" fmla="*/ 252248 h 1513490"/>
                  <a:gd name="connsiteX8" fmla="*/ 898635 w 1860331"/>
                  <a:gd name="connsiteY8" fmla="*/ 283779 h 1513490"/>
                  <a:gd name="connsiteX9" fmla="*/ 945931 w 1860331"/>
                  <a:gd name="connsiteY9" fmla="*/ 299545 h 1513490"/>
                  <a:gd name="connsiteX10" fmla="*/ 1182414 w 1860331"/>
                  <a:gd name="connsiteY10" fmla="*/ 488731 h 1513490"/>
                  <a:gd name="connsiteX11" fmla="*/ 1686910 w 1860331"/>
                  <a:gd name="connsiteY11" fmla="*/ 1056290 h 1513490"/>
                  <a:gd name="connsiteX12" fmla="*/ 1860331 w 1860331"/>
                  <a:gd name="connsiteY12" fmla="*/ 1513490 h 1513490"/>
                  <a:gd name="connsiteX0" fmla="*/ 0 w 1860331"/>
                  <a:gd name="connsiteY0" fmla="*/ 0 h 1513490"/>
                  <a:gd name="connsiteX1" fmla="*/ 457200 w 1860331"/>
                  <a:gd name="connsiteY1" fmla="*/ 94593 h 1513490"/>
                  <a:gd name="connsiteX2" fmla="*/ 536028 w 1860331"/>
                  <a:gd name="connsiteY2" fmla="*/ 126124 h 1513490"/>
                  <a:gd name="connsiteX3" fmla="*/ 583324 w 1860331"/>
                  <a:gd name="connsiteY3" fmla="*/ 141890 h 1513490"/>
                  <a:gd name="connsiteX4" fmla="*/ 630621 w 1860331"/>
                  <a:gd name="connsiteY4" fmla="*/ 173421 h 1513490"/>
                  <a:gd name="connsiteX5" fmla="*/ 740979 w 1860331"/>
                  <a:gd name="connsiteY5" fmla="*/ 204952 h 1513490"/>
                  <a:gd name="connsiteX6" fmla="*/ 851338 w 1860331"/>
                  <a:gd name="connsiteY6" fmla="*/ 252248 h 1513490"/>
                  <a:gd name="connsiteX7" fmla="*/ 898635 w 1860331"/>
                  <a:gd name="connsiteY7" fmla="*/ 283779 h 1513490"/>
                  <a:gd name="connsiteX8" fmla="*/ 945931 w 1860331"/>
                  <a:gd name="connsiteY8" fmla="*/ 299545 h 1513490"/>
                  <a:gd name="connsiteX9" fmla="*/ 1182414 w 1860331"/>
                  <a:gd name="connsiteY9" fmla="*/ 488731 h 1513490"/>
                  <a:gd name="connsiteX10" fmla="*/ 1686910 w 1860331"/>
                  <a:gd name="connsiteY10" fmla="*/ 1056290 h 1513490"/>
                  <a:gd name="connsiteX11" fmla="*/ 1860331 w 1860331"/>
                  <a:gd name="connsiteY11" fmla="*/ 1513490 h 1513490"/>
                  <a:gd name="connsiteX0" fmla="*/ 0 w 1860331"/>
                  <a:gd name="connsiteY0" fmla="*/ 0 h 1513490"/>
                  <a:gd name="connsiteX1" fmla="*/ 536028 w 1860331"/>
                  <a:gd name="connsiteY1" fmla="*/ 126124 h 1513490"/>
                  <a:gd name="connsiteX2" fmla="*/ 583324 w 1860331"/>
                  <a:gd name="connsiteY2" fmla="*/ 141890 h 1513490"/>
                  <a:gd name="connsiteX3" fmla="*/ 630621 w 1860331"/>
                  <a:gd name="connsiteY3" fmla="*/ 173421 h 1513490"/>
                  <a:gd name="connsiteX4" fmla="*/ 740979 w 1860331"/>
                  <a:gd name="connsiteY4" fmla="*/ 204952 h 1513490"/>
                  <a:gd name="connsiteX5" fmla="*/ 851338 w 1860331"/>
                  <a:gd name="connsiteY5" fmla="*/ 252248 h 1513490"/>
                  <a:gd name="connsiteX6" fmla="*/ 898635 w 1860331"/>
                  <a:gd name="connsiteY6" fmla="*/ 283779 h 1513490"/>
                  <a:gd name="connsiteX7" fmla="*/ 945931 w 1860331"/>
                  <a:gd name="connsiteY7" fmla="*/ 299545 h 1513490"/>
                  <a:gd name="connsiteX8" fmla="*/ 1182414 w 1860331"/>
                  <a:gd name="connsiteY8" fmla="*/ 488731 h 1513490"/>
                  <a:gd name="connsiteX9" fmla="*/ 1686910 w 1860331"/>
                  <a:gd name="connsiteY9" fmla="*/ 1056290 h 1513490"/>
                  <a:gd name="connsiteX10" fmla="*/ 1860331 w 1860331"/>
                  <a:gd name="connsiteY10" fmla="*/ 1513490 h 1513490"/>
                  <a:gd name="connsiteX0" fmla="*/ 0 w 1860331"/>
                  <a:gd name="connsiteY0" fmla="*/ 0 h 1513490"/>
                  <a:gd name="connsiteX1" fmla="*/ 583324 w 1860331"/>
                  <a:gd name="connsiteY1" fmla="*/ 141890 h 1513490"/>
                  <a:gd name="connsiteX2" fmla="*/ 630621 w 1860331"/>
                  <a:gd name="connsiteY2" fmla="*/ 173421 h 1513490"/>
                  <a:gd name="connsiteX3" fmla="*/ 740979 w 1860331"/>
                  <a:gd name="connsiteY3" fmla="*/ 204952 h 1513490"/>
                  <a:gd name="connsiteX4" fmla="*/ 851338 w 1860331"/>
                  <a:gd name="connsiteY4" fmla="*/ 252248 h 1513490"/>
                  <a:gd name="connsiteX5" fmla="*/ 898635 w 1860331"/>
                  <a:gd name="connsiteY5" fmla="*/ 283779 h 1513490"/>
                  <a:gd name="connsiteX6" fmla="*/ 945931 w 1860331"/>
                  <a:gd name="connsiteY6" fmla="*/ 299545 h 1513490"/>
                  <a:gd name="connsiteX7" fmla="*/ 1182414 w 1860331"/>
                  <a:gd name="connsiteY7" fmla="*/ 488731 h 1513490"/>
                  <a:gd name="connsiteX8" fmla="*/ 1686910 w 1860331"/>
                  <a:gd name="connsiteY8" fmla="*/ 1056290 h 1513490"/>
                  <a:gd name="connsiteX9" fmla="*/ 1860331 w 1860331"/>
                  <a:gd name="connsiteY9" fmla="*/ 1513490 h 1513490"/>
                  <a:gd name="connsiteX0" fmla="*/ 0 w 1860331"/>
                  <a:gd name="connsiteY0" fmla="*/ 0 h 1513490"/>
                  <a:gd name="connsiteX1" fmla="*/ 630621 w 1860331"/>
                  <a:gd name="connsiteY1" fmla="*/ 173421 h 1513490"/>
                  <a:gd name="connsiteX2" fmla="*/ 740979 w 1860331"/>
                  <a:gd name="connsiteY2" fmla="*/ 204952 h 1513490"/>
                  <a:gd name="connsiteX3" fmla="*/ 851338 w 1860331"/>
                  <a:gd name="connsiteY3" fmla="*/ 252248 h 1513490"/>
                  <a:gd name="connsiteX4" fmla="*/ 898635 w 1860331"/>
                  <a:gd name="connsiteY4" fmla="*/ 283779 h 1513490"/>
                  <a:gd name="connsiteX5" fmla="*/ 945931 w 1860331"/>
                  <a:gd name="connsiteY5" fmla="*/ 299545 h 1513490"/>
                  <a:gd name="connsiteX6" fmla="*/ 1182414 w 1860331"/>
                  <a:gd name="connsiteY6" fmla="*/ 488731 h 1513490"/>
                  <a:gd name="connsiteX7" fmla="*/ 1686910 w 1860331"/>
                  <a:gd name="connsiteY7" fmla="*/ 1056290 h 1513490"/>
                  <a:gd name="connsiteX8" fmla="*/ 1860331 w 1860331"/>
                  <a:gd name="connsiteY8" fmla="*/ 1513490 h 1513490"/>
                  <a:gd name="connsiteX0" fmla="*/ 0 w 1860331"/>
                  <a:gd name="connsiteY0" fmla="*/ 0 h 1513490"/>
                  <a:gd name="connsiteX1" fmla="*/ 740979 w 1860331"/>
                  <a:gd name="connsiteY1" fmla="*/ 204952 h 1513490"/>
                  <a:gd name="connsiteX2" fmla="*/ 851338 w 1860331"/>
                  <a:gd name="connsiteY2" fmla="*/ 252248 h 1513490"/>
                  <a:gd name="connsiteX3" fmla="*/ 898635 w 1860331"/>
                  <a:gd name="connsiteY3" fmla="*/ 283779 h 1513490"/>
                  <a:gd name="connsiteX4" fmla="*/ 945931 w 1860331"/>
                  <a:gd name="connsiteY4" fmla="*/ 299545 h 1513490"/>
                  <a:gd name="connsiteX5" fmla="*/ 1182414 w 1860331"/>
                  <a:gd name="connsiteY5" fmla="*/ 488731 h 1513490"/>
                  <a:gd name="connsiteX6" fmla="*/ 1686910 w 1860331"/>
                  <a:gd name="connsiteY6" fmla="*/ 1056290 h 1513490"/>
                  <a:gd name="connsiteX7" fmla="*/ 1860331 w 1860331"/>
                  <a:gd name="connsiteY7" fmla="*/ 1513490 h 1513490"/>
                  <a:gd name="connsiteX0" fmla="*/ 0 w 1860331"/>
                  <a:gd name="connsiteY0" fmla="*/ 0 h 1513490"/>
                  <a:gd name="connsiteX1" fmla="*/ 851338 w 1860331"/>
                  <a:gd name="connsiteY1" fmla="*/ 252248 h 1513490"/>
                  <a:gd name="connsiteX2" fmla="*/ 898635 w 1860331"/>
                  <a:gd name="connsiteY2" fmla="*/ 283779 h 1513490"/>
                  <a:gd name="connsiteX3" fmla="*/ 945931 w 1860331"/>
                  <a:gd name="connsiteY3" fmla="*/ 299545 h 1513490"/>
                  <a:gd name="connsiteX4" fmla="*/ 1182414 w 1860331"/>
                  <a:gd name="connsiteY4" fmla="*/ 488731 h 1513490"/>
                  <a:gd name="connsiteX5" fmla="*/ 1686910 w 1860331"/>
                  <a:gd name="connsiteY5" fmla="*/ 1056290 h 1513490"/>
                  <a:gd name="connsiteX6" fmla="*/ 1860331 w 1860331"/>
                  <a:gd name="connsiteY6" fmla="*/ 1513490 h 1513490"/>
                  <a:gd name="connsiteX0" fmla="*/ 0 w 1860331"/>
                  <a:gd name="connsiteY0" fmla="*/ 0 h 1513490"/>
                  <a:gd name="connsiteX1" fmla="*/ 898635 w 1860331"/>
                  <a:gd name="connsiteY1" fmla="*/ 283779 h 1513490"/>
                  <a:gd name="connsiteX2" fmla="*/ 945931 w 1860331"/>
                  <a:gd name="connsiteY2" fmla="*/ 299545 h 1513490"/>
                  <a:gd name="connsiteX3" fmla="*/ 1182414 w 1860331"/>
                  <a:gd name="connsiteY3" fmla="*/ 488731 h 1513490"/>
                  <a:gd name="connsiteX4" fmla="*/ 1686910 w 1860331"/>
                  <a:gd name="connsiteY4" fmla="*/ 1056290 h 1513490"/>
                  <a:gd name="connsiteX5" fmla="*/ 1860331 w 1860331"/>
                  <a:gd name="connsiteY5" fmla="*/ 1513490 h 1513490"/>
                  <a:gd name="connsiteX0" fmla="*/ 0 w 1860331"/>
                  <a:gd name="connsiteY0" fmla="*/ 0 h 1513490"/>
                  <a:gd name="connsiteX1" fmla="*/ 945931 w 1860331"/>
                  <a:gd name="connsiteY1" fmla="*/ 299545 h 1513490"/>
                  <a:gd name="connsiteX2" fmla="*/ 1182414 w 1860331"/>
                  <a:gd name="connsiteY2" fmla="*/ 488731 h 1513490"/>
                  <a:gd name="connsiteX3" fmla="*/ 1686910 w 1860331"/>
                  <a:gd name="connsiteY3" fmla="*/ 1056290 h 1513490"/>
                  <a:gd name="connsiteX4" fmla="*/ 1860331 w 1860331"/>
                  <a:gd name="connsiteY4"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686910 w 1860331"/>
                  <a:gd name="connsiteY1" fmla="*/ 1056290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Lst>
                <a:ahLst/>
                <a:cxnLst>
                  <a:cxn ang="0">
                    <a:pos x="connsiteX0" y="connsiteY0"/>
                  </a:cxn>
                  <a:cxn ang="0">
                    <a:pos x="connsiteX1" y="connsiteY1"/>
                  </a:cxn>
                  <a:cxn ang="0">
                    <a:pos x="connsiteX2" y="connsiteY2"/>
                  </a:cxn>
                </a:cxnLst>
                <a:rect l="l" t="t" r="r" b="b"/>
                <a:pathLst>
                  <a:path w="1860331" h="1513490">
                    <a:moveTo>
                      <a:pt x="0" y="0"/>
                    </a:moveTo>
                    <a:cubicBezTo>
                      <a:pt x="401019" y="16170"/>
                      <a:pt x="969843" y="261328"/>
                      <a:pt x="1227327" y="498644"/>
                    </a:cubicBezTo>
                    <a:cubicBezTo>
                      <a:pt x="1484811" y="735960"/>
                      <a:pt x="1762688" y="1094770"/>
                      <a:pt x="1860331" y="1513490"/>
                    </a:cubicBezTo>
                  </a:path>
                </a:pathLst>
              </a:custGeom>
              <a:noFill/>
              <a:ln w="19050" cap="rnd">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200">
                  <a:solidFill>
                    <a:schemeClr val="lt1"/>
                  </a:solidFill>
                </a:endParaRPr>
              </a:p>
            </p:txBody>
          </p:sp>
          <p:sp>
            <p:nvSpPr>
              <p:cNvPr id="77" name="Freeform 76"/>
              <p:cNvSpPr/>
              <p:nvPr/>
            </p:nvSpPr>
            <p:spPr>
              <a:xfrm rot="15811972" flipV="1">
                <a:off x="1580909" y="4172696"/>
                <a:ext cx="150236" cy="252346"/>
              </a:xfrm>
              <a:custGeom>
                <a:avLst/>
                <a:gdLst>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56032 w 329184"/>
                  <a:gd name="connsiteY15" fmla="*/ 135854 h 276933"/>
                  <a:gd name="connsiteX16" fmla="*/ 266483 w 329184"/>
                  <a:gd name="connsiteY16" fmla="*/ 120178 h 276933"/>
                  <a:gd name="connsiteX17" fmla="*/ 282158 w 329184"/>
                  <a:gd name="connsiteY17" fmla="*/ 83602 h 276933"/>
                  <a:gd name="connsiteX18" fmla="*/ 297834 w 329184"/>
                  <a:gd name="connsiteY18" fmla="*/ 52252 h 276933"/>
                  <a:gd name="connsiteX19" fmla="*/ 313509 w 329184"/>
                  <a:gd name="connsiteY19" fmla="*/ 20901 h 276933"/>
                  <a:gd name="connsiteX20" fmla="*/ 329184 w 329184"/>
                  <a:gd name="connsiteY20"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66483 w 329184"/>
                  <a:gd name="connsiteY15" fmla="*/ 120178 h 276933"/>
                  <a:gd name="connsiteX16" fmla="*/ 282158 w 329184"/>
                  <a:gd name="connsiteY16" fmla="*/ 83602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82158 w 329184"/>
                  <a:gd name="connsiteY16" fmla="*/ 83602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13509 w 329184"/>
                  <a:gd name="connsiteY18" fmla="*/ 20901 h 276933"/>
                  <a:gd name="connsiteX19" fmla="*/ 329184 w 329184"/>
                  <a:gd name="connsiteY19" fmla="*/ 0 h 276933"/>
                  <a:gd name="connsiteX0" fmla="*/ 0 w 329184"/>
                  <a:gd name="connsiteY0" fmla="*/ 80052 h 289058"/>
                  <a:gd name="connsiteX1" fmla="*/ 31351 w 329184"/>
                  <a:gd name="connsiteY1" fmla="*/ 90502 h 289058"/>
                  <a:gd name="connsiteX2" fmla="*/ 36576 w 329184"/>
                  <a:gd name="connsiteY2" fmla="*/ 106178 h 289058"/>
                  <a:gd name="connsiteX3" fmla="*/ 62702 w 329184"/>
                  <a:gd name="connsiteY3" fmla="*/ 137529 h 289058"/>
                  <a:gd name="connsiteX4" fmla="*/ 67927 w 329184"/>
                  <a:gd name="connsiteY4" fmla="*/ 153204 h 289058"/>
                  <a:gd name="connsiteX5" fmla="*/ 78378 w 329184"/>
                  <a:gd name="connsiteY5" fmla="*/ 174105 h 289058"/>
                  <a:gd name="connsiteX6" fmla="*/ 83603 w 329184"/>
                  <a:gd name="connsiteY6" fmla="*/ 189780 h 289058"/>
                  <a:gd name="connsiteX7" fmla="*/ 114954 w 329184"/>
                  <a:gd name="connsiteY7" fmla="*/ 221131 h 289058"/>
                  <a:gd name="connsiteX8" fmla="*/ 130629 w 329184"/>
                  <a:gd name="connsiteY8" fmla="*/ 236806 h 289058"/>
                  <a:gd name="connsiteX9" fmla="*/ 146304 w 329184"/>
                  <a:gd name="connsiteY9" fmla="*/ 252482 h 289058"/>
                  <a:gd name="connsiteX10" fmla="*/ 161980 w 329184"/>
                  <a:gd name="connsiteY10" fmla="*/ 257707 h 289058"/>
                  <a:gd name="connsiteX11" fmla="*/ 182880 w 329184"/>
                  <a:gd name="connsiteY11" fmla="*/ 273382 h 289058"/>
                  <a:gd name="connsiteX12" fmla="*/ 198556 w 329184"/>
                  <a:gd name="connsiteY12" fmla="*/ 278607 h 289058"/>
                  <a:gd name="connsiteX13" fmla="*/ 214231 w 329184"/>
                  <a:gd name="connsiteY13" fmla="*/ 289058 h 289058"/>
                  <a:gd name="connsiteX14" fmla="*/ 245582 w 329184"/>
                  <a:gd name="connsiteY14" fmla="*/ 231581 h 289058"/>
                  <a:gd name="connsiteX15" fmla="*/ 282703 w 329184"/>
                  <a:gd name="connsiteY15" fmla="*/ 146495 h 289058"/>
                  <a:gd name="connsiteX16" fmla="*/ 298378 w 329184"/>
                  <a:gd name="connsiteY16" fmla="*/ 101809 h 289058"/>
                  <a:gd name="connsiteX17" fmla="*/ 309999 w 329184"/>
                  <a:gd name="connsiteY17" fmla="*/ 68432 h 289058"/>
                  <a:gd name="connsiteX18" fmla="*/ 293234 w 329184"/>
                  <a:gd name="connsiteY18" fmla="*/ 2614 h 289058"/>
                  <a:gd name="connsiteX19" fmla="*/ 329184 w 329184"/>
                  <a:gd name="connsiteY19" fmla="*/ 12125 h 289058"/>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29184 w 329184"/>
                  <a:gd name="connsiteY18"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51665 w 329184"/>
                  <a:gd name="connsiteY14" fmla="*/ 225539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29184 w 329184"/>
                  <a:gd name="connsiteY18"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114954 w 329184"/>
                  <a:gd name="connsiteY6" fmla="*/ 209006 h 276933"/>
                  <a:gd name="connsiteX7" fmla="*/ 130629 w 329184"/>
                  <a:gd name="connsiteY7" fmla="*/ 224681 h 276933"/>
                  <a:gd name="connsiteX8" fmla="*/ 146304 w 329184"/>
                  <a:gd name="connsiteY8" fmla="*/ 240357 h 276933"/>
                  <a:gd name="connsiteX9" fmla="*/ 161980 w 329184"/>
                  <a:gd name="connsiteY9" fmla="*/ 245582 h 276933"/>
                  <a:gd name="connsiteX10" fmla="*/ 182880 w 329184"/>
                  <a:gd name="connsiteY10" fmla="*/ 261257 h 276933"/>
                  <a:gd name="connsiteX11" fmla="*/ 198556 w 329184"/>
                  <a:gd name="connsiteY11" fmla="*/ 266482 h 276933"/>
                  <a:gd name="connsiteX12" fmla="*/ 214231 w 329184"/>
                  <a:gd name="connsiteY12" fmla="*/ 276933 h 276933"/>
                  <a:gd name="connsiteX13" fmla="*/ 251665 w 329184"/>
                  <a:gd name="connsiteY13" fmla="*/ 225539 h 276933"/>
                  <a:gd name="connsiteX14" fmla="*/ 282703 w 329184"/>
                  <a:gd name="connsiteY14" fmla="*/ 134370 h 276933"/>
                  <a:gd name="connsiteX15" fmla="*/ 298378 w 329184"/>
                  <a:gd name="connsiteY15" fmla="*/ 89684 h 276933"/>
                  <a:gd name="connsiteX16" fmla="*/ 309999 w 329184"/>
                  <a:gd name="connsiteY16" fmla="*/ 56307 h 276933"/>
                  <a:gd name="connsiteX17" fmla="*/ 329184 w 329184"/>
                  <a:gd name="connsiteY17"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114954 w 329184"/>
                  <a:gd name="connsiteY5" fmla="*/ 209006 h 276933"/>
                  <a:gd name="connsiteX6" fmla="*/ 130629 w 329184"/>
                  <a:gd name="connsiteY6" fmla="*/ 224681 h 276933"/>
                  <a:gd name="connsiteX7" fmla="*/ 146304 w 329184"/>
                  <a:gd name="connsiteY7" fmla="*/ 240357 h 276933"/>
                  <a:gd name="connsiteX8" fmla="*/ 161980 w 329184"/>
                  <a:gd name="connsiteY8" fmla="*/ 245582 h 276933"/>
                  <a:gd name="connsiteX9" fmla="*/ 182880 w 329184"/>
                  <a:gd name="connsiteY9" fmla="*/ 261257 h 276933"/>
                  <a:gd name="connsiteX10" fmla="*/ 198556 w 329184"/>
                  <a:gd name="connsiteY10" fmla="*/ 266482 h 276933"/>
                  <a:gd name="connsiteX11" fmla="*/ 214231 w 329184"/>
                  <a:gd name="connsiteY11" fmla="*/ 276933 h 276933"/>
                  <a:gd name="connsiteX12" fmla="*/ 251665 w 329184"/>
                  <a:gd name="connsiteY12" fmla="*/ 225539 h 276933"/>
                  <a:gd name="connsiteX13" fmla="*/ 282703 w 329184"/>
                  <a:gd name="connsiteY13" fmla="*/ 134370 h 276933"/>
                  <a:gd name="connsiteX14" fmla="*/ 298378 w 329184"/>
                  <a:gd name="connsiteY14" fmla="*/ 89684 h 276933"/>
                  <a:gd name="connsiteX15" fmla="*/ 309999 w 329184"/>
                  <a:gd name="connsiteY15" fmla="*/ 56307 h 276933"/>
                  <a:gd name="connsiteX16" fmla="*/ 329184 w 329184"/>
                  <a:gd name="connsiteY16"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114954 w 329184"/>
                  <a:gd name="connsiteY4" fmla="*/ 209006 h 276933"/>
                  <a:gd name="connsiteX5" fmla="*/ 130629 w 329184"/>
                  <a:gd name="connsiteY5" fmla="*/ 224681 h 276933"/>
                  <a:gd name="connsiteX6" fmla="*/ 146304 w 329184"/>
                  <a:gd name="connsiteY6" fmla="*/ 240357 h 276933"/>
                  <a:gd name="connsiteX7" fmla="*/ 161980 w 329184"/>
                  <a:gd name="connsiteY7" fmla="*/ 245582 h 276933"/>
                  <a:gd name="connsiteX8" fmla="*/ 182880 w 329184"/>
                  <a:gd name="connsiteY8" fmla="*/ 261257 h 276933"/>
                  <a:gd name="connsiteX9" fmla="*/ 198556 w 329184"/>
                  <a:gd name="connsiteY9" fmla="*/ 266482 h 276933"/>
                  <a:gd name="connsiteX10" fmla="*/ 214231 w 329184"/>
                  <a:gd name="connsiteY10" fmla="*/ 276933 h 276933"/>
                  <a:gd name="connsiteX11" fmla="*/ 251665 w 329184"/>
                  <a:gd name="connsiteY11" fmla="*/ 225539 h 276933"/>
                  <a:gd name="connsiteX12" fmla="*/ 282703 w 329184"/>
                  <a:gd name="connsiteY12" fmla="*/ 134370 h 276933"/>
                  <a:gd name="connsiteX13" fmla="*/ 298378 w 329184"/>
                  <a:gd name="connsiteY13" fmla="*/ 89684 h 276933"/>
                  <a:gd name="connsiteX14" fmla="*/ 309999 w 329184"/>
                  <a:gd name="connsiteY14" fmla="*/ 56307 h 276933"/>
                  <a:gd name="connsiteX15" fmla="*/ 329184 w 329184"/>
                  <a:gd name="connsiteY15" fmla="*/ 0 h 276933"/>
                  <a:gd name="connsiteX0" fmla="*/ 0 w 329184"/>
                  <a:gd name="connsiteY0" fmla="*/ 67927 h 276933"/>
                  <a:gd name="connsiteX1" fmla="*/ 31351 w 329184"/>
                  <a:gd name="connsiteY1" fmla="*/ 78377 h 276933"/>
                  <a:gd name="connsiteX2" fmla="*/ 36576 w 329184"/>
                  <a:gd name="connsiteY2" fmla="*/ 94053 h 276933"/>
                  <a:gd name="connsiteX3" fmla="*/ 56228 w 329184"/>
                  <a:gd name="connsiteY3" fmla="*/ 100544 h 276933"/>
                  <a:gd name="connsiteX4" fmla="*/ 62702 w 329184"/>
                  <a:gd name="connsiteY4" fmla="*/ 125404 h 276933"/>
                  <a:gd name="connsiteX5" fmla="*/ 114954 w 329184"/>
                  <a:gd name="connsiteY5" fmla="*/ 209006 h 276933"/>
                  <a:gd name="connsiteX6" fmla="*/ 130629 w 329184"/>
                  <a:gd name="connsiteY6" fmla="*/ 224681 h 276933"/>
                  <a:gd name="connsiteX7" fmla="*/ 146304 w 329184"/>
                  <a:gd name="connsiteY7" fmla="*/ 240357 h 276933"/>
                  <a:gd name="connsiteX8" fmla="*/ 161980 w 329184"/>
                  <a:gd name="connsiteY8" fmla="*/ 245582 h 276933"/>
                  <a:gd name="connsiteX9" fmla="*/ 182880 w 329184"/>
                  <a:gd name="connsiteY9" fmla="*/ 261257 h 276933"/>
                  <a:gd name="connsiteX10" fmla="*/ 198556 w 329184"/>
                  <a:gd name="connsiteY10" fmla="*/ 266482 h 276933"/>
                  <a:gd name="connsiteX11" fmla="*/ 214231 w 329184"/>
                  <a:gd name="connsiteY11" fmla="*/ 276933 h 276933"/>
                  <a:gd name="connsiteX12" fmla="*/ 251665 w 329184"/>
                  <a:gd name="connsiteY12" fmla="*/ 225539 h 276933"/>
                  <a:gd name="connsiteX13" fmla="*/ 282703 w 329184"/>
                  <a:gd name="connsiteY13" fmla="*/ 134370 h 276933"/>
                  <a:gd name="connsiteX14" fmla="*/ 298378 w 329184"/>
                  <a:gd name="connsiteY14" fmla="*/ 89684 h 276933"/>
                  <a:gd name="connsiteX15" fmla="*/ 309999 w 329184"/>
                  <a:gd name="connsiteY15" fmla="*/ 56307 h 276933"/>
                  <a:gd name="connsiteX16" fmla="*/ 329184 w 329184"/>
                  <a:gd name="connsiteY16" fmla="*/ 0 h 276933"/>
                  <a:gd name="connsiteX0" fmla="*/ 0 w 329184"/>
                  <a:gd name="connsiteY0" fmla="*/ 67927 h 276933"/>
                  <a:gd name="connsiteX1" fmla="*/ 31351 w 329184"/>
                  <a:gd name="connsiteY1" fmla="*/ 78377 h 276933"/>
                  <a:gd name="connsiteX2" fmla="*/ 56228 w 329184"/>
                  <a:gd name="connsiteY2" fmla="*/ 100544 h 276933"/>
                  <a:gd name="connsiteX3" fmla="*/ 62702 w 329184"/>
                  <a:gd name="connsiteY3" fmla="*/ 125404 h 276933"/>
                  <a:gd name="connsiteX4" fmla="*/ 114954 w 329184"/>
                  <a:gd name="connsiteY4" fmla="*/ 209006 h 276933"/>
                  <a:gd name="connsiteX5" fmla="*/ 130629 w 329184"/>
                  <a:gd name="connsiteY5" fmla="*/ 224681 h 276933"/>
                  <a:gd name="connsiteX6" fmla="*/ 146304 w 329184"/>
                  <a:gd name="connsiteY6" fmla="*/ 240357 h 276933"/>
                  <a:gd name="connsiteX7" fmla="*/ 161980 w 329184"/>
                  <a:gd name="connsiteY7" fmla="*/ 245582 h 276933"/>
                  <a:gd name="connsiteX8" fmla="*/ 182880 w 329184"/>
                  <a:gd name="connsiteY8" fmla="*/ 261257 h 276933"/>
                  <a:gd name="connsiteX9" fmla="*/ 198556 w 329184"/>
                  <a:gd name="connsiteY9" fmla="*/ 266482 h 276933"/>
                  <a:gd name="connsiteX10" fmla="*/ 214231 w 329184"/>
                  <a:gd name="connsiteY10" fmla="*/ 276933 h 276933"/>
                  <a:gd name="connsiteX11" fmla="*/ 251665 w 329184"/>
                  <a:gd name="connsiteY11" fmla="*/ 225539 h 276933"/>
                  <a:gd name="connsiteX12" fmla="*/ 282703 w 329184"/>
                  <a:gd name="connsiteY12" fmla="*/ 134370 h 276933"/>
                  <a:gd name="connsiteX13" fmla="*/ 298378 w 329184"/>
                  <a:gd name="connsiteY13" fmla="*/ 89684 h 276933"/>
                  <a:gd name="connsiteX14" fmla="*/ 309999 w 329184"/>
                  <a:gd name="connsiteY14" fmla="*/ 56307 h 276933"/>
                  <a:gd name="connsiteX15" fmla="*/ 329184 w 329184"/>
                  <a:gd name="connsiteY15" fmla="*/ 0 h 276933"/>
                  <a:gd name="connsiteX0" fmla="*/ 0 w 329184"/>
                  <a:gd name="connsiteY0" fmla="*/ 67927 h 276933"/>
                  <a:gd name="connsiteX1" fmla="*/ 31351 w 329184"/>
                  <a:gd name="connsiteY1" fmla="*/ 78377 h 276933"/>
                  <a:gd name="connsiteX2" fmla="*/ 56228 w 329184"/>
                  <a:gd name="connsiteY2" fmla="*/ 100544 h 276933"/>
                  <a:gd name="connsiteX3" fmla="*/ 114954 w 329184"/>
                  <a:gd name="connsiteY3" fmla="*/ 209006 h 276933"/>
                  <a:gd name="connsiteX4" fmla="*/ 130629 w 329184"/>
                  <a:gd name="connsiteY4" fmla="*/ 224681 h 276933"/>
                  <a:gd name="connsiteX5" fmla="*/ 146304 w 329184"/>
                  <a:gd name="connsiteY5" fmla="*/ 240357 h 276933"/>
                  <a:gd name="connsiteX6" fmla="*/ 161980 w 329184"/>
                  <a:gd name="connsiteY6" fmla="*/ 245582 h 276933"/>
                  <a:gd name="connsiteX7" fmla="*/ 182880 w 329184"/>
                  <a:gd name="connsiteY7" fmla="*/ 261257 h 276933"/>
                  <a:gd name="connsiteX8" fmla="*/ 198556 w 329184"/>
                  <a:gd name="connsiteY8" fmla="*/ 266482 h 276933"/>
                  <a:gd name="connsiteX9" fmla="*/ 214231 w 329184"/>
                  <a:gd name="connsiteY9" fmla="*/ 276933 h 276933"/>
                  <a:gd name="connsiteX10" fmla="*/ 251665 w 329184"/>
                  <a:gd name="connsiteY10" fmla="*/ 225539 h 276933"/>
                  <a:gd name="connsiteX11" fmla="*/ 282703 w 329184"/>
                  <a:gd name="connsiteY11" fmla="*/ 134370 h 276933"/>
                  <a:gd name="connsiteX12" fmla="*/ 298378 w 329184"/>
                  <a:gd name="connsiteY12" fmla="*/ 89684 h 276933"/>
                  <a:gd name="connsiteX13" fmla="*/ 309999 w 329184"/>
                  <a:gd name="connsiteY13" fmla="*/ 56307 h 276933"/>
                  <a:gd name="connsiteX14" fmla="*/ 329184 w 329184"/>
                  <a:gd name="connsiteY14" fmla="*/ 0 h 276933"/>
                  <a:gd name="connsiteX0" fmla="*/ 0 w 329184"/>
                  <a:gd name="connsiteY0" fmla="*/ 67927 h 276933"/>
                  <a:gd name="connsiteX1" fmla="*/ 31351 w 329184"/>
                  <a:gd name="connsiteY1" fmla="*/ 78377 h 276933"/>
                  <a:gd name="connsiteX2" fmla="*/ 114954 w 329184"/>
                  <a:gd name="connsiteY2" fmla="*/ 209006 h 276933"/>
                  <a:gd name="connsiteX3" fmla="*/ 130629 w 329184"/>
                  <a:gd name="connsiteY3" fmla="*/ 224681 h 276933"/>
                  <a:gd name="connsiteX4" fmla="*/ 146304 w 329184"/>
                  <a:gd name="connsiteY4" fmla="*/ 240357 h 276933"/>
                  <a:gd name="connsiteX5" fmla="*/ 161980 w 329184"/>
                  <a:gd name="connsiteY5" fmla="*/ 245582 h 276933"/>
                  <a:gd name="connsiteX6" fmla="*/ 182880 w 329184"/>
                  <a:gd name="connsiteY6" fmla="*/ 261257 h 276933"/>
                  <a:gd name="connsiteX7" fmla="*/ 198556 w 329184"/>
                  <a:gd name="connsiteY7" fmla="*/ 266482 h 276933"/>
                  <a:gd name="connsiteX8" fmla="*/ 214231 w 329184"/>
                  <a:gd name="connsiteY8" fmla="*/ 276933 h 276933"/>
                  <a:gd name="connsiteX9" fmla="*/ 251665 w 329184"/>
                  <a:gd name="connsiteY9" fmla="*/ 225539 h 276933"/>
                  <a:gd name="connsiteX10" fmla="*/ 282703 w 329184"/>
                  <a:gd name="connsiteY10" fmla="*/ 134370 h 276933"/>
                  <a:gd name="connsiteX11" fmla="*/ 298378 w 329184"/>
                  <a:gd name="connsiteY11" fmla="*/ 89684 h 276933"/>
                  <a:gd name="connsiteX12" fmla="*/ 309999 w 329184"/>
                  <a:gd name="connsiteY12" fmla="*/ 56307 h 276933"/>
                  <a:gd name="connsiteX13" fmla="*/ 329184 w 329184"/>
                  <a:gd name="connsiteY13" fmla="*/ 0 h 276933"/>
                  <a:gd name="connsiteX0" fmla="*/ 0 w 329184"/>
                  <a:gd name="connsiteY0" fmla="*/ 67927 h 276933"/>
                  <a:gd name="connsiteX1" fmla="*/ 114954 w 329184"/>
                  <a:gd name="connsiteY1" fmla="*/ 209006 h 276933"/>
                  <a:gd name="connsiteX2" fmla="*/ 130629 w 329184"/>
                  <a:gd name="connsiteY2" fmla="*/ 224681 h 276933"/>
                  <a:gd name="connsiteX3" fmla="*/ 146304 w 329184"/>
                  <a:gd name="connsiteY3" fmla="*/ 240357 h 276933"/>
                  <a:gd name="connsiteX4" fmla="*/ 161980 w 329184"/>
                  <a:gd name="connsiteY4" fmla="*/ 245582 h 276933"/>
                  <a:gd name="connsiteX5" fmla="*/ 182880 w 329184"/>
                  <a:gd name="connsiteY5" fmla="*/ 261257 h 276933"/>
                  <a:gd name="connsiteX6" fmla="*/ 198556 w 329184"/>
                  <a:gd name="connsiteY6" fmla="*/ 266482 h 276933"/>
                  <a:gd name="connsiteX7" fmla="*/ 214231 w 329184"/>
                  <a:gd name="connsiteY7" fmla="*/ 276933 h 276933"/>
                  <a:gd name="connsiteX8" fmla="*/ 251665 w 329184"/>
                  <a:gd name="connsiteY8" fmla="*/ 225539 h 276933"/>
                  <a:gd name="connsiteX9" fmla="*/ 282703 w 329184"/>
                  <a:gd name="connsiteY9" fmla="*/ 134370 h 276933"/>
                  <a:gd name="connsiteX10" fmla="*/ 298378 w 329184"/>
                  <a:gd name="connsiteY10" fmla="*/ 89684 h 276933"/>
                  <a:gd name="connsiteX11" fmla="*/ 309999 w 329184"/>
                  <a:gd name="connsiteY11" fmla="*/ 56307 h 276933"/>
                  <a:gd name="connsiteX12" fmla="*/ 329184 w 329184"/>
                  <a:gd name="connsiteY12" fmla="*/ 0 h 276933"/>
                  <a:gd name="connsiteX0" fmla="*/ 0 w 329184"/>
                  <a:gd name="connsiteY0" fmla="*/ 67927 h 276933"/>
                  <a:gd name="connsiteX1" fmla="*/ 130629 w 329184"/>
                  <a:gd name="connsiteY1" fmla="*/ 224681 h 276933"/>
                  <a:gd name="connsiteX2" fmla="*/ 146304 w 329184"/>
                  <a:gd name="connsiteY2" fmla="*/ 240357 h 276933"/>
                  <a:gd name="connsiteX3" fmla="*/ 161980 w 329184"/>
                  <a:gd name="connsiteY3" fmla="*/ 245582 h 276933"/>
                  <a:gd name="connsiteX4" fmla="*/ 182880 w 329184"/>
                  <a:gd name="connsiteY4" fmla="*/ 261257 h 276933"/>
                  <a:gd name="connsiteX5" fmla="*/ 198556 w 329184"/>
                  <a:gd name="connsiteY5" fmla="*/ 266482 h 276933"/>
                  <a:gd name="connsiteX6" fmla="*/ 214231 w 329184"/>
                  <a:gd name="connsiteY6" fmla="*/ 276933 h 276933"/>
                  <a:gd name="connsiteX7" fmla="*/ 251665 w 329184"/>
                  <a:gd name="connsiteY7" fmla="*/ 225539 h 276933"/>
                  <a:gd name="connsiteX8" fmla="*/ 282703 w 329184"/>
                  <a:gd name="connsiteY8" fmla="*/ 134370 h 276933"/>
                  <a:gd name="connsiteX9" fmla="*/ 298378 w 329184"/>
                  <a:gd name="connsiteY9" fmla="*/ 89684 h 276933"/>
                  <a:gd name="connsiteX10" fmla="*/ 309999 w 329184"/>
                  <a:gd name="connsiteY10" fmla="*/ 56307 h 276933"/>
                  <a:gd name="connsiteX11" fmla="*/ 329184 w 329184"/>
                  <a:gd name="connsiteY11" fmla="*/ 0 h 276933"/>
                  <a:gd name="connsiteX0" fmla="*/ 0 w 329184"/>
                  <a:gd name="connsiteY0" fmla="*/ 67927 h 276933"/>
                  <a:gd name="connsiteX1" fmla="*/ 130629 w 329184"/>
                  <a:gd name="connsiteY1" fmla="*/ 224681 h 276933"/>
                  <a:gd name="connsiteX2" fmla="*/ 146304 w 329184"/>
                  <a:gd name="connsiteY2" fmla="*/ 240357 h 276933"/>
                  <a:gd name="connsiteX3" fmla="*/ 182880 w 329184"/>
                  <a:gd name="connsiteY3" fmla="*/ 261257 h 276933"/>
                  <a:gd name="connsiteX4" fmla="*/ 198556 w 329184"/>
                  <a:gd name="connsiteY4" fmla="*/ 266482 h 276933"/>
                  <a:gd name="connsiteX5" fmla="*/ 214231 w 329184"/>
                  <a:gd name="connsiteY5" fmla="*/ 276933 h 276933"/>
                  <a:gd name="connsiteX6" fmla="*/ 251665 w 329184"/>
                  <a:gd name="connsiteY6" fmla="*/ 225539 h 276933"/>
                  <a:gd name="connsiteX7" fmla="*/ 282703 w 329184"/>
                  <a:gd name="connsiteY7" fmla="*/ 134370 h 276933"/>
                  <a:gd name="connsiteX8" fmla="*/ 298378 w 329184"/>
                  <a:gd name="connsiteY8" fmla="*/ 89684 h 276933"/>
                  <a:gd name="connsiteX9" fmla="*/ 309999 w 329184"/>
                  <a:gd name="connsiteY9" fmla="*/ 56307 h 276933"/>
                  <a:gd name="connsiteX10" fmla="*/ 329184 w 329184"/>
                  <a:gd name="connsiteY10" fmla="*/ 0 h 276933"/>
                  <a:gd name="connsiteX0" fmla="*/ 0 w 329184"/>
                  <a:gd name="connsiteY0" fmla="*/ 67927 h 276933"/>
                  <a:gd name="connsiteX1" fmla="*/ 130629 w 329184"/>
                  <a:gd name="connsiteY1" fmla="*/ 224681 h 276933"/>
                  <a:gd name="connsiteX2" fmla="*/ 146304 w 329184"/>
                  <a:gd name="connsiteY2" fmla="*/ 240357 h 276933"/>
                  <a:gd name="connsiteX3" fmla="*/ 198556 w 329184"/>
                  <a:gd name="connsiteY3" fmla="*/ 266482 h 276933"/>
                  <a:gd name="connsiteX4" fmla="*/ 214231 w 329184"/>
                  <a:gd name="connsiteY4" fmla="*/ 276933 h 276933"/>
                  <a:gd name="connsiteX5" fmla="*/ 251665 w 329184"/>
                  <a:gd name="connsiteY5" fmla="*/ 225539 h 276933"/>
                  <a:gd name="connsiteX6" fmla="*/ 282703 w 329184"/>
                  <a:gd name="connsiteY6" fmla="*/ 134370 h 276933"/>
                  <a:gd name="connsiteX7" fmla="*/ 298378 w 329184"/>
                  <a:gd name="connsiteY7" fmla="*/ 89684 h 276933"/>
                  <a:gd name="connsiteX8" fmla="*/ 309999 w 329184"/>
                  <a:gd name="connsiteY8" fmla="*/ 56307 h 276933"/>
                  <a:gd name="connsiteX9" fmla="*/ 329184 w 329184"/>
                  <a:gd name="connsiteY9" fmla="*/ 0 h 276933"/>
                  <a:gd name="connsiteX0" fmla="*/ 0 w 329184"/>
                  <a:gd name="connsiteY0" fmla="*/ 67927 h 276933"/>
                  <a:gd name="connsiteX1" fmla="*/ 130629 w 329184"/>
                  <a:gd name="connsiteY1" fmla="*/ 224681 h 276933"/>
                  <a:gd name="connsiteX2" fmla="*/ 146304 w 329184"/>
                  <a:gd name="connsiteY2" fmla="*/ 240357 h 276933"/>
                  <a:gd name="connsiteX3" fmla="*/ 214231 w 329184"/>
                  <a:gd name="connsiteY3" fmla="*/ 276933 h 276933"/>
                  <a:gd name="connsiteX4" fmla="*/ 251665 w 329184"/>
                  <a:gd name="connsiteY4" fmla="*/ 225539 h 276933"/>
                  <a:gd name="connsiteX5" fmla="*/ 282703 w 329184"/>
                  <a:gd name="connsiteY5" fmla="*/ 134370 h 276933"/>
                  <a:gd name="connsiteX6" fmla="*/ 298378 w 329184"/>
                  <a:gd name="connsiteY6" fmla="*/ 89684 h 276933"/>
                  <a:gd name="connsiteX7" fmla="*/ 309999 w 329184"/>
                  <a:gd name="connsiteY7" fmla="*/ 56307 h 276933"/>
                  <a:gd name="connsiteX8" fmla="*/ 329184 w 329184"/>
                  <a:gd name="connsiteY8" fmla="*/ 0 h 276933"/>
                  <a:gd name="connsiteX0" fmla="*/ 0 w 329184"/>
                  <a:gd name="connsiteY0" fmla="*/ 67927 h 276933"/>
                  <a:gd name="connsiteX1" fmla="*/ 130629 w 329184"/>
                  <a:gd name="connsiteY1" fmla="*/ 224681 h 276933"/>
                  <a:gd name="connsiteX2" fmla="*/ 214231 w 329184"/>
                  <a:gd name="connsiteY2" fmla="*/ 276933 h 276933"/>
                  <a:gd name="connsiteX3" fmla="*/ 251665 w 329184"/>
                  <a:gd name="connsiteY3" fmla="*/ 225539 h 276933"/>
                  <a:gd name="connsiteX4" fmla="*/ 282703 w 329184"/>
                  <a:gd name="connsiteY4" fmla="*/ 134370 h 276933"/>
                  <a:gd name="connsiteX5" fmla="*/ 298378 w 329184"/>
                  <a:gd name="connsiteY5" fmla="*/ 89684 h 276933"/>
                  <a:gd name="connsiteX6" fmla="*/ 309999 w 329184"/>
                  <a:gd name="connsiteY6" fmla="*/ 56307 h 276933"/>
                  <a:gd name="connsiteX7" fmla="*/ 329184 w 329184"/>
                  <a:gd name="connsiteY7" fmla="*/ 0 h 276933"/>
                  <a:gd name="connsiteX0" fmla="*/ 0 w 329184"/>
                  <a:gd name="connsiteY0" fmla="*/ 67927 h 276933"/>
                  <a:gd name="connsiteX1" fmla="*/ 214231 w 329184"/>
                  <a:gd name="connsiteY1" fmla="*/ 276933 h 276933"/>
                  <a:gd name="connsiteX2" fmla="*/ 251665 w 329184"/>
                  <a:gd name="connsiteY2" fmla="*/ 225539 h 276933"/>
                  <a:gd name="connsiteX3" fmla="*/ 282703 w 329184"/>
                  <a:gd name="connsiteY3" fmla="*/ 134370 h 276933"/>
                  <a:gd name="connsiteX4" fmla="*/ 298378 w 329184"/>
                  <a:gd name="connsiteY4" fmla="*/ 89684 h 276933"/>
                  <a:gd name="connsiteX5" fmla="*/ 309999 w 329184"/>
                  <a:gd name="connsiteY5" fmla="*/ 56307 h 276933"/>
                  <a:gd name="connsiteX6" fmla="*/ 329184 w 329184"/>
                  <a:gd name="connsiteY6" fmla="*/ 0 h 276933"/>
                  <a:gd name="connsiteX0" fmla="*/ 0 w 329184"/>
                  <a:gd name="connsiteY0" fmla="*/ 67927 h 276933"/>
                  <a:gd name="connsiteX1" fmla="*/ 214231 w 329184"/>
                  <a:gd name="connsiteY1" fmla="*/ 276933 h 276933"/>
                  <a:gd name="connsiteX2" fmla="*/ 251665 w 329184"/>
                  <a:gd name="connsiteY2" fmla="*/ 225539 h 276933"/>
                  <a:gd name="connsiteX3" fmla="*/ 282703 w 329184"/>
                  <a:gd name="connsiteY3" fmla="*/ 134370 h 276933"/>
                  <a:gd name="connsiteX4" fmla="*/ 298378 w 329184"/>
                  <a:gd name="connsiteY4" fmla="*/ 89684 h 276933"/>
                  <a:gd name="connsiteX5" fmla="*/ 329184 w 329184"/>
                  <a:gd name="connsiteY5" fmla="*/ 0 h 276933"/>
                  <a:gd name="connsiteX0" fmla="*/ 0 w 329184"/>
                  <a:gd name="connsiteY0" fmla="*/ 67927 h 276933"/>
                  <a:gd name="connsiteX1" fmla="*/ 214231 w 329184"/>
                  <a:gd name="connsiteY1" fmla="*/ 276933 h 276933"/>
                  <a:gd name="connsiteX2" fmla="*/ 251665 w 329184"/>
                  <a:gd name="connsiteY2" fmla="*/ 225539 h 276933"/>
                  <a:gd name="connsiteX3" fmla="*/ 298378 w 329184"/>
                  <a:gd name="connsiteY3" fmla="*/ 89684 h 276933"/>
                  <a:gd name="connsiteX4" fmla="*/ 329184 w 329184"/>
                  <a:gd name="connsiteY4" fmla="*/ 0 h 276933"/>
                  <a:gd name="connsiteX0" fmla="*/ 0 w 329184"/>
                  <a:gd name="connsiteY0" fmla="*/ 67927 h 276999"/>
                  <a:gd name="connsiteX1" fmla="*/ 214231 w 329184"/>
                  <a:gd name="connsiteY1" fmla="*/ 276933 h 276999"/>
                  <a:gd name="connsiteX2" fmla="*/ 298378 w 329184"/>
                  <a:gd name="connsiteY2" fmla="*/ 89684 h 276999"/>
                  <a:gd name="connsiteX3" fmla="*/ 329184 w 329184"/>
                  <a:gd name="connsiteY3" fmla="*/ 0 h 276999"/>
                  <a:gd name="connsiteX0" fmla="*/ 0 w 329184"/>
                  <a:gd name="connsiteY0" fmla="*/ 67927 h 276933"/>
                  <a:gd name="connsiteX1" fmla="*/ 214231 w 329184"/>
                  <a:gd name="connsiteY1" fmla="*/ 276933 h 276933"/>
                  <a:gd name="connsiteX2" fmla="*/ 329184 w 329184"/>
                  <a:gd name="connsiteY2" fmla="*/ 0 h 276933"/>
                  <a:gd name="connsiteX0" fmla="*/ 0 w 323662"/>
                  <a:gd name="connsiteY0" fmla="*/ 97883 h 306889"/>
                  <a:gd name="connsiteX1" fmla="*/ 214231 w 323662"/>
                  <a:gd name="connsiteY1" fmla="*/ 306889 h 306889"/>
                  <a:gd name="connsiteX2" fmla="*/ 323662 w 323662"/>
                  <a:gd name="connsiteY2" fmla="*/ 0 h 306889"/>
                </a:gdLst>
                <a:ahLst/>
                <a:cxnLst>
                  <a:cxn ang="0">
                    <a:pos x="connsiteX0" y="connsiteY0"/>
                  </a:cxn>
                  <a:cxn ang="0">
                    <a:pos x="connsiteX1" y="connsiteY1"/>
                  </a:cxn>
                  <a:cxn ang="0">
                    <a:pos x="connsiteX2" y="connsiteY2"/>
                  </a:cxn>
                </a:cxnLst>
                <a:rect l="l" t="t" r="r" b="b"/>
                <a:pathLst>
                  <a:path w="323662" h="306889">
                    <a:moveTo>
                      <a:pt x="0" y="97883"/>
                    </a:moveTo>
                    <a:lnTo>
                      <a:pt x="214231" y="306889"/>
                    </a:lnTo>
                    <a:cubicBezTo>
                      <a:pt x="269095" y="295568"/>
                      <a:pt x="299714" y="57694"/>
                      <a:pt x="323662" y="0"/>
                    </a:cubicBezTo>
                  </a:path>
                </a:pathLst>
              </a:custGeom>
              <a:noFill/>
              <a:ln w="19050" cap="rnd">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200">
                  <a:solidFill>
                    <a:schemeClr val="lt1"/>
                  </a:solidFill>
                </a:endParaRPr>
              </a:p>
            </p:txBody>
          </p:sp>
        </p:grpSp>
        <p:sp>
          <p:nvSpPr>
            <p:cNvPr id="68" name="Rectangle 67"/>
            <p:cNvSpPr/>
            <p:nvPr/>
          </p:nvSpPr>
          <p:spPr>
            <a:xfrm rot="21599113">
              <a:off x="5649820" y="2022869"/>
              <a:ext cx="1215460" cy="814086"/>
            </a:xfrm>
            <a:prstGeom prst="rect">
              <a:avLst/>
            </a:prstGeom>
          </p:spPr>
          <p:txBody>
            <a:bodyPr wrap="square" anchor="ctr">
              <a:spAutoFit/>
            </a:bodyPr>
            <a:lstStyle/>
            <a:p>
              <a:pPr algn="justLow" rtl="1"/>
              <a:r>
                <a:rPr lang="fa-IR" b="1" dirty="0" smtClean="0">
                  <a:cs typeface="B Yekan" pitchFamily="2" charset="-78"/>
                </a:rPr>
                <a:t>مسئله بخش جدایی ناپذیر هر سازمانی است. همه مدیران می‌دانند که سازمان بدون مشکل، سازمانی مرده است. و عموما به همکاران و پرسنل خودشان این مطلب را گوشزد می کنند؛ تا بیشتر از آن که انرژی خود را صرف چرایی مشکل کنند به دنبال راه حل مناسب و اثر بخش باشند.</a:t>
              </a:r>
              <a:endParaRPr lang="en-US" b="1" dirty="0">
                <a:latin typeface="Comic Sans MS" pitchFamily="66" charset="0"/>
                <a:cs typeface="B Yekan" pitchFamily="2" charset="-78"/>
              </a:endParaRPr>
            </a:p>
          </p:txBody>
        </p:sp>
        <p:grpSp>
          <p:nvGrpSpPr>
            <p:cNvPr id="69" name="Group 68"/>
            <p:cNvGrpSpPr/>
            <p:nvPr/>
          </p:nvGrpSpPr>
          <p:grpSpPr>
            <a:xfrm rot="21599113">
              <a:off x="6172260" y="1576712"/>
              <a:ext cx="184785" cy="186690"/>
              <a:chOff x="4917745" y="2235200"/>
              <a:chExt cx="2584952" cy="2489199"/>
            </a:xfrm>
            <a:effectLst>
              <a:outerShdw blurRad="50800" dist="25400" dir="8100000" algn="tr" rotWithShape="0">
                <a:prstClr val="black">
                  <a:alpha val="45000"/>
                </a:prstClr>
              </a:outerShdw>
            </a:effectLst>
          </p:grpSpPr>
          <p:sp>
            <p:nvSpPr>
              <p:cNvPr id="73" name="Oval 72"/>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74" name="Oval 73"/>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75" name="Oval 74"/>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grpSp>
      </p:grpSp>
      <p:sp>
        <p:nvSpPr>
          <p:cNvPr id="65" name="Rectangle 64"/>
          <p:cNvSpPr/>
          <p:nvPr/>
        </p:nvSpPr>
        <p:spPr>
          <a:xfrm>
            <a:off x="457200" y="1295400"/>
            <a:ext cx="3810000" cy="5428525"/>
          </a:xfrm>
          <a:prstGeom prst="rect">
            <a:avLst/>
          </a:prstGeom>
          <a:noFill/>
          <a:ln w="12700" cap="flat" cmpd="sng" algn="ctr">
            <a:noFill/>
            <a:prstDash val="solid"/>
          </a:ln>
          <a:effectLst/>
        </p:spPr>
        <p:txBody>
          <a:bodyPr lIns="91440" tIns="0" rIns="91440" bIns="0" rtlCol="0" anchor="t"/>
          <a:lstStyle/>
          <a:p>
            <a:pPr algn="justLow" rtl="1"/>
            <a:r>
              <a:rPr lang="fa-IR" sz="2400" b="1" dirty="0" smtClean="0">
                <a:solidFill>
                  <a:schemeClr val="bg1"/>
                </a:solidFill>
                <a:cs typeface="B Yekan" pitchFamily="2" charset="-78"/>
              </a:rPr>
              <a:t>اما </a:t>
            </a:r>
            <a:r>
              <a:rPr lang="fa-IR" sz="2400" b="1" dirty="0">
                <a:solidFill>
                  <a:schemeClr val="bg1"/>
                </a:solidFill>
                <a:cs typeface="B Yekan" pitchFamily="2" charset="-78"/>
              </a:rPr>
              <a:t>چالش اصلی این است که ما باید به عنوان یک عضو از سازمان در مواجهه با مسایل چه کنیم؟ به مسایل چگونه نگاه کنیم؟ آیا روش های حل مسایل را می شناسیم؟ آیا می دانیم برای انتخاب ابزار مناسب برای حل مسایل به چه چیزهایی باید توجه کنیم؟ </a:t>
            </a:r>
            <a:r>
              <a:rPr lang="fa-IR" sz="2400" b="1" dirty="0">
                <a:solidFill>
                  <a:srgbClr val="FFFF00"/>
                </a:solidFill>
                <a:cs typeface="B Yekan" pitchFamily="2" charset="-78"/>
              </a:rPr>
              <a:t>گاها ما در مواجهه با مشکلات دو راه را پیش می گیریم؛ یا آن را رها می کنیم یا آنقدر آن را پیچیده می کنیم که </a:t>
            </a:r>
            <a:r>
              <a:rPr lang="fa-IR" sz="2400" b="1" dirty="0" smtClean="0">
                <a:solidFill>
                  <a:srgbClr val="FFFF00"/>
                </a:solidFill>
                <a:cs typeface="B Yekan" pitchFamily="2" charset="-78"/>
              </a:rPr>
              <a:t>عملا </a:t>
            </a:r>
            <a:r>
              <a:rPr lang="fa-IR" sz="2400" b="1" dirty="0">
                <a:solidFill>
                  <a:srgbClr val="FFFF00"/>
                </a:solidFill>
                <a:cs typeface="B Yekan" pitchFamily="2" charset="-78"/>
              </a:rPr>
              <a:t>در حل آن ناتوان می شویم</a:t>
            </a:r>
            <a:r>
              <a:rPr lang="en-US" sz="2400" b="1" dirty="0">
                <a:solidFill>
                  <a:srgbClr val="FFFF00"/>
                </a:solidFill>
                <a:cs typeface="B Yekan" pitchFamily="2" charset="-78"/>
              </a:rPr>
              <a:t>. </a:t>
            </a:r>
            <a:br>
              <a:rPr lang="en-US" sz="2400" b="1" dirty="0">
                <a:solidFill>
                  <a:srgbClr val="FFFF00"/>
                </a:solidFill>
                <a:cs typeface="B Yekan" pitchFamily="2" charset="-78"/>
              </a:rPr>
            </a:br>
            <a:endParaRPr lang="en-US" sz="2400" b="1" dirty="0">
              <a:solidFill>
                <a:srgbClr val="FFFF00"/>
              </a:solidFill>
              <a:cs typeface="B Yekan" pitchFamily="2" charset="-78"/>
            </a:endParaRPr>
          </a:p>
        </p:txBody>
      </p:sp>
    </p:spTree>
    <p:extLst>
      <p:ext uri="{BB962C8B-B14F-4D97-AF65-F5344CB8AC3E}">
        <p14:creationId xmlns:p14="http://schemas.microsoft.com/office/powerpoint/2010/main" val="161523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gtEl>
                                        <p:attrNameLst>
                                          <p:attrName>r</p:attrName>
                                        </p:attrNameLst>
                                      </p:cBhvr>
                                    </p:animRot>
                                    <p:animRot by="-240000">
                                      <p:cBhvr>
                                        <p:cTn id="7" dur="200" fill="hold">
                                          <p:stCondLst>
                                            <p:cond delay="200"/>
                                          </p:stCondLst>
                                        </p:cTn>
                                        <p:tgtEl>
                                          <p:spTgt spid="3"/>
                                        </p:tgtEl>
                                        <p:attrNameLst>
                                          <p:attrName>r</p:attrName>
                                        </p:attrNameLst>
                                      </p:cBhvr>
                                    </p:animRot>
                                    <p:animRot by="240000">
                                      <p:cBhvr>
                                        <p:cTn id="8" dur="200" fill="hold">
                                          <p:stCondLst>
                                            <p:cond delay="400"/>
                                          </p:stCondLst>
                                        </p:cTn>
                                        <p:tgtEl>
                                          <p:spTgt spid="3"/>
                                        </p:tgtEl>
                                        <p:attrNameLst>
                                          <p:attrName>r</p:attrName>
                                        </p:attrNameLst>
                                      </p:cBhvr>
                                    </p:animRot>
                                    <p:animRot by="-240000">
                                      <p:cBhvr>
                                        <p:cTn id="9" dur="200" fill="hold">
                                          <p:stCondLst>
                                            <p:cond delay="600"/>
                                          </p:stCondLst>
                                        </p:cTn>
                                        <p:tgtEl>
                                          <p:spTgt spid="3"/>
                                        </p:tgtEl>
                                        <p:attrNameLst>
                                          <p:attrName>r</p:attrName>
                                        </p:attrNameLst>
                                      </p:cBhvr>
                                    </p:animRot>
                                    <p:animRot by="120000">
                                      <p:cBhvr>
                                        <p:cTn id="10"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0906" y="221855"/>
            <a:ext cx="8229600" cy="715962"/>
          </a:xfrm>
        </p:spPr>
        <p:txBody>
          <a:bodyPr>
            <a:normAutofit/>
          </a:bodyPr>
          <a:lstStyle/>
          <a:p>
            <a:pPr algn="ctr"/>
            <a:r>
              <a:rPr lang="fa-IR" sz="3200" b="1" dirty="0" smtClean="0">
                <a:solidFill>
                  <a:srgbClr val="FFFF00"/>
                </a:solidFill>
                <a:cs typeface="B Titr" pitchFamily="2" charset="-78"/>
              </a:rPr>
              <a:t>مراحل حل مسئله</a:t>
            </a:r>
            <a:endParaRPr lang="en-US" sz="3200" b="1" dirty="0">
              <a:solidFill>
                <a:srgbClr val="FFFF00"/>
              </a:solidFill>
              <a:cs typeface="B Titr" pitchFamily="2" charset="-78"/>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5694333" y="2195004"/>
            <a:ext cx="2563684" cy="1913918"/>
            <a:chOff x="5382219" y="1576712"/>
            <a:chExt cx="1761923" cy="1315363"/>
          </a:xfrm>
        </p:grpSpPr>
        <p:sp>
          <p:nvSpPr>
            <p:cNvPr id="66" name="Rectangle 19"/>
            <p:cNvSpPr/>
            <p:nvPr/>
          </p:nvSpPr>
          <p:spPr>
            <a:xfrm rot="21599113">
              <a:off x="5572332" y="1581530"/>
              <a:ext cx="1361698"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2000" dirty="0">
                <a:solidFill>
                  <a:schemeClr val="tx1"/>
                </a:solidFill>
                <a:latin typeface="Arial" pitchFamily="34" charset="0"/>
                <a:cs typeface="Arial" pitchFamily="34" charset="0"/>
              </a:endParaRPr>
            </a:p>
          </p:txBody>
        </p:sp>
        <p:sp>
          <p:nvSpPr>
            <p:cNvPr id="68" name="Rectangle 67"/>
            <p:cNvSpPr/>
            <p:nvPr/>
          </p:nvSpPr>
          <p:spPr>
            <a:xfrm rot="21599113">
              <a:off x="5382219" y="1878093"/>
              <a:ext cx="1761923" cy="253828"/>
            </a:xfrm>
            <a:prstGeom prst="rect">
              <a:avLst/>
            </a:prstGeom>
          </p:spPr>
          <p:txBody>
            <a:bodyPr wrap="square" anchor="ctr">
              <a:spAutoFit/>
            </a:bodyPr>
            <a:lstStyle/>
            <a:p>
              <a:pPr algn="ctr"/>
              <a:r>
                <a:rPr lang="fa-IR" dirty="0" smtClean="0">
                  <a:solidFill>
                    <a:srgbClr val="FF0000"/>
                  </a:solidFill>
                  <a:latin typeface="Comic Sans MS" pitchFamily="66" charset="0"/>
                  <a:cs typeface="B Titr" pitchFamily="2" charset="-78"/>
                </a:rPr>
                <a:t>2 - ابتکار و خلاقیت</a:t>
              </a:r>
              <a:endParaRPr lang="en-US" dirty="0">
                <a:solidFill>
                  <a:srgbClr val="FF0000"/>
                </a:solidFill>
                <a:latin typeface="Comic Sans MS" pitchFamily="66" charset="0"/>
                <a:cs typeface="B Titr" pitchFamily="2" charset="-78"/>
              </a:endParaRPr>
            </a:p>
          </p:txBody>
        </p:sp>
        <p:grpSp>
          <p:nvGrpSpPr>
            <p:cNvPr id="69" name="Group 68"/>
            <p:cNvGrpSpPr/>
            <p:nvPr/>
          </p:nvGrpSpPr>
          <p:grpSpPr>
            <a:xfrm rot="21599113">
              <a:off x="6172260" y="1576712"/>
              <a:ext cx="184785" cy="186690"/>
              <a:chOff x="4917745" y="2235200"/>
              <a:chExt cx="2584952" cy="2489199"/>
            </a:xfrm>
            <a:effectLst>
              <a:outerShdw blurRad="50800" dist="25400" dir="8100000" algn="tr" rotWithShape="0">
                <a:prstClr val="black">
                  <a:alpha val="45000"/>
                </a:prstClr>
              </a:outerShdw>
            </a:effectLst>
          </p:grpSpPr>
          <p:sp>
            <p:nvSpPr>
              <p:cNvPr id="73" name="Oval 72"/>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74" name="Oval 73"/>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75" name="Oval 74"/>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grpSp>
        <p:sp>
          <p:nvSpPr>
            <p:cNvPr id="40" name="Rectangle 39"/>
            <p:cNvSpPr/>
            <p:nvPr/>
          </p:nvSpPr>
          <p:spPr>
            <a:xfrm rot="21599113">
              <a:off x="5635222" y="2236960"/>
              <a:ext cx="1224820" cy="486503"/>
            </a:xfrm>
            <a:prstGeom prst="rect">
              <a:avLst/>
            </a:prstGeom>
          </p:spPr>
          <p:txBody>
            <a:bodyPr wrap="square" anchor="ctr">
              <a:spAutoFit/>
            </a:bodyPr>
            <a:lstStyle/>
            <a:p>
              <a:pPr algn="r"/>
              <a:r>
                <a:rPr lang="fa-IR" sz="2000" b="1" dirty="0" smtClean="0">
                  <a:latin typeface="Comic Sans MS" pitchFamily="66" charset="0"/>
                  <a:cs typeface="B Yekan" pitchFamily="2" charset="-78"/>
                </a:rPr>
                <a:t>- بررسی و کشف راه حل ها</a:t>
              </a:r>
              <a:endParaRPr lang="en-US" sz="2000" b="1" dirty="0">
                <a:latin typeface="Comic Sans MS" pitchFamily="66" charset="0"/>
                <a:cs typeface="B Yekan" pitchFamily="2" charset="-78"/>
              </a:endParaRPr>
            </a:p>
          </p:txBody>
        </p:sp>
      </p:grpSp>
      <p:grpSp>
        <p:nvGrpSpPr>
          <p:cNvPr id="10" name="Group 9"/>
          <p:cNvGrpSpPr/>
          <p:nvPr/>
        </p:nvGrpSpPr>
        <p:grpSpPr>
          <a:xfrm>
            <a:off x="1148910" y="2259611"/>
            <a:ext cx="2280884" cy="1925820"/>
            <a:chOff x="312320" y="1581122"/>
            <a:chExt cx="4444797" cy="3752878"/>
          </a:xfrm>
        </p:grpSpPr>
        <p:grpSp>
          <p:nvGrpSpPr>
            <p:cNvPr id="6" name="Group 5"/>
            <p:cNvGrpSpPr/>
            <p:nvPr/>
          </p:nvGrpSpPr>
          <p:grpSpPr>
            <a:xfrm>
              <a:off x="382115" y="1581122"/>
              <a:ext cx="3885085" cy="3752878"/>
              <a:chOff x="724759" y="4481661"/>
              <a:chExt cx="1361698" cy="1315360"/>
            </a:xfrm>
          </p:grpSpPr>
          <p:sp>
            <p:nvSpPr>
              <p:cNvPr id="24" name="Rectangle 19"/>
              <p:cNvSpPr/>
              <p:nvPr/>
            </p:nvSpPr>
            <p:spPr>
              <a:xfrm rot="21388734">
                <a:off x="724759" y="4486476"/>
                <a:ext cx="1361698"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92D050">
                      <a:lumMod val="42000"/>
                      <a:lumOff val="58000"/>
                    </a:srgbClr>
                  </a:gs>
                  <a:gs pos="100000">
                    <a:srgbClr val="89C25A">
                      <a:lumMod val="81000"/>
                      <a:lumOff val="19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grpSp>
            <p:nvGrpSpPr>
              <p:cNvPr id="25" name="Group 24"/>
              <p:cNvGrpSpPr/>
              <p:nvPr/>
            </p:nvGrpSpPr>
            <p:grpSpPr>
              <a:xfrm>
                <a:off x="1324832" y="4481661"/>
                <a:ext cx="184785" cy="186690"/>
                <a:chOff x="4917745" y="2235200"/>
                <a:chExt cx="2584952" cy="2489199"/>
              </a:xfrm>
              <a:effectLst>
                <a:outerShdw blurRad="50800" dist="25400" dir="8100000" algn="tr" rotWithShape="0">
                  <a:prstClr val="black">
                    <a:alpha val="45000"/>
                  </a:prstClr>
                </a:outerShdw>
              </a:effectLst>
            </p:grpSpPr>
            <p:sp>
              <p:nvSpPr>
                <p:cNvPr id="28" name="Oval 27"/>
                <p:cNvSpPr/>
                <p:nvPr/>
              </p:nvSpPr>
              <p:spPr>
                <a:xfrm>
                  <a:off x="4917745" y="2429067"/>
                  <a:ext cx="2295331" cy="2295332"/>
                </a:xfrm>
                <a:prstGeom prst="ellipse">
                  <a:avLst/>
                </a:prstGeom>
                <a:solidFill>
                  <a:srgbClr val="00B0F0"/>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29" name="Oval 28"/>
                <p:cNvSpPr/>
                <p:nvPr/>
              </p:nvSpPr>
              <p:spPr>
                <a:xfrm>
                  <a:off x="5484130" y="2913213"/>
                  <a:ext cx="1253454" cy="1253453"/>
                </a:xfrm>
                <a:prstGeom prst="ellipse">
                  <a:avLst/>
                </a:prstGeom>
                <a:solidFill>
                  <a:srgbClr val="00698E"/>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30" name="Oval 29"/>
                <p:cNvSpPr/>
                <p:nvPr/>
              </p:nvSpPr>
              <p:spPr>
                <a:xfrm>
                  <a:off x="5972471" y="2235200"/>
                  <a:ext cx="1530226" cy="1530226"/>
                </a:xfrm>
                <a:prstGeom prst="ellipse">
                  <a:avLst/>
                </a:prstGeom>
                <a:solidFill>
                  <a:srgbClr val="00B0F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sp>
          <p:nvSpPr>
            <p:cNvPr id="31" name="Rectangle 30"/>
            <p:cNvSpPr/>
            <p:nvPr/>
          </p:nvSpPr>
          <p:spPr>
            <a:xfrm rot="21372931">
              <a:off x="367558" y="2327383"/>
              <a:ext cx="4389559" cy="899654"/>
            </a:xfrm>
            <a:prstGeom prst="rect">
              <a:avLst/>
            </a:prstGeom>
          </p:spPr>
          <p:txBody>
            <a:bodyPr wrap="square" anchor="ctr">
              <a:spAutoFit/>
            </a:bodyPr>
            <a:lstStyle/>
            <a:p>
              <a:r>
                <a:rPr lang="fa-IR" sz="2400" dirty="0" smtClean="0">
                  <a:solidFill>
                    <a:srgbClr val="FF0000"/>
                  </a:solidFill>
                  <a:latin typeface="Comic Sans MS" pitchFamily="66" charset="0"/>
                  <a:cs typeface="B Titr" pitchFamily="2" charset="-78"/>
                </a:rPr>
                <a:t>3- تصمیم گیری</a:t>
              </a:r>
              <a:endParaRPr lang="en-US" sz="2400" dirty="0">
                <a:solidFill>
                  <a:srgbClr val="FF0000"/>
                </a:solidFill>
                <a:latin typeface="Comic Sans MS" pitchFamily="66" charset="0"/>
                <a:cs typeface="B Titr" pitchFamily="2" charset="-78"/>
              </a:endParaRPr>
            </a:p>
          </p:txBody>
        </p:sp>
        <p:sp>
          <p:nvSpPr>
            <p:cNvPr id="42" name="Rectangle 41"/>
            <p:cNvSpPr/>
            <p:nvPr/>
          </p:nvSpPr>
          <p:spPr>
            <a:xfrm rot="21372931">
              <a:off x="312320" y="3395313"/>
              <a:ext cx="3821761" cy="1379469"/>
            </a:xfrm>
            <a:prstGeom prst="rect">
              <a:avLst/>
            </a:prstGeom>
          </p:spPr>
          <p:txBody>
            <a:bodyPr wrap="square" anchor="ctr">
              <a:spAutoFit/>
            </a:bodyPr>
            <a:lstStyle/>
            <a:p>
              <a:pPr algn="r"/>
              <a:r>
                <a:rPr lang="fa-IR" sz="2000" b="1" dirty="0" smtClean="0">
                  <a:latin typeface="Comic Sans MS" pitchFamily="66" charset="0"/>
                  <a:cs typeface="B Yekan" pitchFamily="2" charset="-78"/>
                </a:rPr>
                <a:t>- انتخاب یک </a:t>
              </a:r>
            </a:p>
            <a:p>
              <a:pPr algn="r"/>
              <a:r>
                <a:rPr lang="fa-IR" sz="2000" b="1" dirty="0" smtClean="0">
                  <a:latin typeface="Comic Sans MS" pitchFamily="66" charset="0"/>
                  <a:cs typeface="B Yekan" pitchFamily="2" charset="-78"/>
                </a:rPr>
                <a:t>راه حل</a:t>
              </a:r>
              <a:endParaRPr lang="en-US" sz="2000" b="1" dirty="0">
                <a:latin typeface="Comic Sans MS" pitchFamily="66" charset="0"/>
                <a:cs typeface="B Yekan" pitchFamily="2" charset="-78"/>
              </a:endParaRPr>
            </a:p>
          </p:txBody>
        </p:sp>
      </p:grpSp>
      <p:grpSp>
        <p:nvGrpSpPr>
          <p:cNvPr id="11" name="Group 10"/>
          <p:cNvGrpSpPr/>
          <p:nvPr/>
        </p:nvGrpSpPr>
        <p:grpSpPr>
          <a:xfrm>
            <a:off x="3235144" y="4496116"/>
            <a:ext cx="2451235" cy="2209168"/>
            <a:chOff x="3235144" y="4496116"/>
            <a:chExt cx="2451235" cy="2209168"/>
          </a:xfrm>
        </p:grpSpPr>
        <p:sp>
          <p:nvSpPr>
            <p:cNvPr id="61" name="Rectangle 19"/>
            <p:cNvSpPr/>
            <p:nvPr/>
          </p:nvSpPr>
          <p:spPr>
            <a:xfrm rot="21599113">
              <a:off x="3235144" y="4496116"/>
              <a:ext cx="2451235" cy="2209168"/>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62" name="Rectangle 61"/>
            <p:cNvSpPr/>
            <p:nvPr/>
          </p:nvSpPr>
          <p:spPr>
            <a:xfrm rot="21599113">
              <a:off x="3658678" y="4929975"/>
              <a:ext cx="1794055" cy="461665"/>
            </a:xfrm>
            <a:prstGeom prst="rect">
              <a:avLst/>
            </a:prstGeom>
          </p:spPr>
          <p:txBody>
            <a:bodyPr wrap="square">
              <a:spAutoFit/>
            </a:bodyPr>
            <a:lstStyle/>
            <a:p>
              <a:pPr algn="ctr"/>
              <a:r>
                <a:rPr lang="fa-IR" sz="2400" dirty="0" smtClean="0">
                  <a:solidFill>
                    <a:srgbClr val="FF0000"/>
                  </a:solidFill>
                  <a:latin typeface="Comic Sans MS" pitchFamily="66" charset="0"/>
                  <a:cs typeface="B Titr" pitchFamily="2" charset="-78"/>
                </a:rPr>
                <a:t>4- اجرا</a:t>
              </a:r>
              <a:endParaRPr lang="en-US" sz="2400" dirty="0">
                <a:solidFill>
                  <a:srgbClr val="FF0000"/>
                </a:solidFill>
                <a:latin typeface="Comic Sans MS" pitchFamily="66" charset="0"/>
                <a:cs typeface="B Titr" pitchFamily="2" charset="-78"/>
              </a:endParaRPr>
            </a:p>
          </p:txBody>
        </p:sp>
        <p:grpSp>
          <p:nvGrpSpPr>
            <p:cNvPr id="63" name="Group 62"/>
            <p:cNvGrpSpPr/>
            <p:nvPr/>
          </p:nvGrpSpPr>
          <p:grpSpPr>
            <a:xfrm rot="21599113">
              <a:off x="4430832" y="4545927"/>
              <a:ext cx="270544" cy="273334"/>
              <a:chOff x="4917745" y="2235200"/>
              <a:chExt cx="2584952" cy="2489199"/>
            </a:xfrm>
            <a:effectLst>
              <a:outerShdw blurRad="50800" dist="25400" dir="8100000" algn="tr" rotWithShape="0">
                <a:prstClr val="black">
                  <a:alpha val="45000"/>
                </a:prstClr>
              </a:outerShdw>
            </a:effectLst>
          </p:grpSpPr>
          <p:sp>
            <p:nvSpPr>
              <p:cNvPr id="64" name="Oval 6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65" name="Oval 6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0" name="Oval 69"/>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43" name="Rectangle 42"/>
            <p:cNvSpPr/>
            <p:nvPr/>
          </p:nvSpPr>
          <p:spPr>
            <a:xfrm rot="21599113">
              <a:off x="3270056" y="5328576"/>
              <a:ext cx="2321492" cy="923330"/>
            </a:xfrm>
            <a:prstGeom prst="rect">
              <a:avLst/>
            </a:prstGeom>
          </p:spPr>
          <p:txBody>
            <a:bodyPr wrap="square">
              <a:spAutoFit/>
            </a:bodyPr>
            <a:lstStyle/>
            <a:p>
              <a:pPr algn="r">
                <a:lnSpc>
                  <a:spcPct val="150000"/>
                </a:lnSpc>
              </a:pPr>
              <a:r>
                <a:rPr lang="fa-IR" b="1" dirty="0" smtClean="0">
                  <a:latin typeface="Comic Sans MS" pitchFamily="66" charset="0"/>
                  <a:cs typeface="B Yekan" pitchFamily="2" charset="-78"/>
                </a:rPr>
                <a:t>- پیاده سازی یک راه حل</a:t>
              </a:r>
              <a:r>
                <a:rPr lang="en-US" b="1" dirty="0" smtClean="0">
                  <a:latin typeface="Comic Sans MS" pitchFamily="66" charset="0"/>
                  <a:cs typeface="B Yekan" pitchFamily="2" charset="-78"/>
                </a:rPr>
                <a:t> </a:t>
              </a:r>
            </a:p>
            <a:p>
              <a:pPr algn="r">
                <a:lnSpc>
                  <a:spcPct val="150000"/>
                </a:lnSpc>
              </a:pPr>
              <a:r>
                <a:rPr lang="fa-IR" b="1" dirty="0" smtClean="0">
                  <a:latin typeface="Comic Sans MS" pitchFamily="66" charset="0"/>
                  <a:cs typeface="B Yekan" pitchFamily="2" charset="-78"/>
                </a:rPr>
                <a:t>- حفظ کردن یک راه حل</a:t>
              </a:r>
              <a:endParaRPr lang="en-US" b="1" dirty="0">
                <a:latin typeface="Comic Sans MS" pitchFamily="66" charset="0"/>
                <a:cs typeface="B Yekan" pitchFamily="2" charset="-78"/>
              </a:endParaRPr>
            </a:p>
          </p:txBody>
        </p:sp>
      </p:grpSp>
      <p:grpSp>
        <p:nvGrpSpPr>
          <p:cNvPr id="12" name="Group 11"/>
          <p:cNvGrpSpPr/>
          <p:nvPr/>
        </p:nvGrpSpPr>
        <p:grpSpPr>
          <a:xfrm>
            <a:off x="3262587" y="914400"/>
            <a:ext cx="2383446" cy="2273541"/>
            <a:chOff x="3262587" y="914400"/>
            <a:chExt cx="2383446" cy="2273541"/>
          </a:xfrm>
        </p:grpSpPr>
        <p:sp>
          <p:nvSpPr>
            <p:cNvPr id="54" name="Rectangle 19"/>
            <p:cNvSpPr/>
            <p:nvPr/>
          </p:nvSpPr>
          <p:spPr>
            <a:xfrm rot="165519">
              <a:off x="3421040" y="1015240"/>
              <a:ext cx="2192751" cy="2172701"/>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chemeClr val="accent5">
                    <a:lumMod val="20000"/>
                    <a:lumOff val="80000"/>
                  </a:schemeClr>
                </a:gs>
                <a:gs pos="99000">
                  <a:schemeClr val="accent5">
                    <a:lumMod val="60000"/>
                    <a:lumOff val="40000"/>
                  </a:scheme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53" name="Rectangle 52"/>
            <p:cNvSpPr/>
            <p:nvPr/>
          </p:nvSpPr>
          <p:spPr>
            <a:xfrm rot="149716">
              <a:off x="3596536" y="1262949"/>
              <a:ext cx="2049497" cy="461665"/>
            </a:xfrm>
            <a:prstGeom prst="rect">
              <a:avLst/>
            </a:prstGeom>
          </p:spPr>
          <p:txBody>
            <a:bodyPr wrap="square" anchor="ctr">
              <a:spAutoFit/>
            </a:bodyPr>
            <a:lstStyle/>
            <a:p>
              <a:r>
                <a:rPr lang="fa-IR" sz="2400" dirty="0" smtClean="0">
                  <a:solidFill>
                    <a:srgbClr val="FF0000"/>
                  </a:solidFill>
                  <a:latin typeface="Comic Sans MS" pitchFamily="66" charset="0"/>
                  <a:cs typeface="B Titr" pitchFamily="2" charset="-78"/>
                </a:rPr>
                <a:t>1 - تعریف مسئله</a:t>
              </a:r>
              <a:endParaRPr lang="en-US" sz="2400" dirty="0">
                <a:solidFill>
                  <a:srgbClr val="FF0000"/>
                </a:solidFill>
                <a:latin typeface="Comic Sans MS" pitchFamily="66" charset="0"/>
                <a:cs typeface="B Titr" pitchFamily="2" charset="-78"/>
              </a:endParaRPr>
            </a:p>
          </p:txBody>
        </p:sp>
        <p:grpSp>
          <p:nvGrpSpPr>
            <p:cNvPr id="71" name="Group 70"/>
            <p:cNvGrpSpPr/>
            <p:nvPr/>
          </p:nvGrpSpPr>
          <p:grpSpPr>
            <a:xfrm>
              <a:off x="4625642" y="914400"/>
              <a:ext cx="327358" cy="300667"/>
              <a:chOff x="4917745" y="2235200"/>
              <a:chExt cx="2584952" cy="2489199"/>
            </a:xfrm>
            <a:effectLst>
              <a:outerShdw blurRad="50800" dist="25400" dir="8100000" algn="tr" rotWithShape="0">
                <a:prstClr val="black">
                  <a:alpha val="45000"/>
                </a:prstClr>
              </a:outerShdw>
            </a:effectLst>
          </p:grpSpPr>
          <p:sp>
            <p:nvSpPr>
              <p:cNvPr id="72" name="Oval 71"/>
              <p:cNvSpPr/>
              <p:nvPr/>
            </p:nvSpPr>
            <p:spPr>
              <a:xfrm>
                <a:off x="4917745" y="2429067"/>
                <a:ext cx="2295331" cy="2295332"/>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8" name="Oval 77"/>
              <p:cNvSpPr/>
              <p:nvPr/>
            </p:nvSpPr>
            <p:spPr>
              <a:xfrm>
                <a:off x="5484130" y="2913213"/>
                <a:ext cx="1253454" cy="1253453"/>
              </a:xfrm>
              <a:prstGeom prst="ellipse">
                <a:avLst/>
              </a:prstGeom>
              <a:solidFill>
                <a:schemeClr val="bg1">
                  <a:lumMod val="65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9" name="Oval 78"/>
              <p:cNvSpPr/>
              <p:nvPr/>
            </p:nvSpPr>
            <p:spPr>
              <a:xfrm>
                <a:off x="5972471" y="2235200"/>
                <a:ext cx="1530226" cy="1530226"/>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38" name="Rectangle 37"/>
            <p:cNvSpPr/>
            <p:nvPr/>
          </p:nvSpPr>
          <p:spPr>
            <a:xfrm rot="149716">
              <a:off x="3262587" y="1787532"/>
              <a:ext cx="2279893" cy="1323439"/>
            </a:xfrm>
            <a:prstGeom prst="rect">
              <a:avLst/>
            </a:prstGeom>
          </p:spPr>
          <p:txBody>
            <a:bodyPr wrap="square" anchor="ctr">
              <a:spAutoFit/>
            </a:bodyPr>
            <a:lstStyle/>
            <a:p>
              <a:pPr algn="r"/>
              <a:r>
                <a:rPr lang="fa-IR" sz="2000" dirty="0" smtClean="0">
                  <a:solidFill>
                    <a:schemeClr val="tx1">
                      <a:lumMod val="95000"/>
                      <a:lumOff val="5000"/>
                    </a:schemeClr>
                  </a:solidFill>
                  <a:latin typeface="Comic Sans MS" pitchFamily="66" charset="0"/>
                  <a:cs typeface="B Yekan" pitchFamily="2" charset="-78"/>
                </a:rPr>
                <a:t>- تشکیل تیم کاری</a:t>
              </a:r>
            </a:p>
            <a:p>
              <a:pPr algn="r"/>
              <a:r>
                <a:rPr lang="fa-IR" sz="2000" dirty="0" smtClean="0">
                  <a:solidFill>
                    <a:schemeClr val="tx1">
                      <a:lumMod val="95000"/>
                      <a:lumOff val="5000"/>
                    </a:schemeClr>
                  </a:solidFill>
                  <a:latin typeface="Comic Sans MS" pitchFamily="66" charset="0"/>
                  <a:cs typeface="B Yekan" pitchFamily="2" charset="-78"/>
                </a:rPr>
                <a:t>- شرح مسئله</a:t>
              </a:r>
            </a:p>
            <a:p>
              <a:pPr algn="r"/>
              <a:r>
                <a:rPr lang="fa-IR" sz="2000" dirty="0" smtClean="0">
                  <a:solidFill>
                    <a:schemeClr val="tx1">
                      <a:lumMod val="95000"/>
                      <a:lumOff val="5000"/>
                    </a:schemeClr>
                  </a:solidFill>
                  <a:latin typeface="Comic Sans MS" pitchFamily="66" charset="0"/>
                  <a:cs typeface="B Yekan" pitchFamily="2" charset="-78"/>
                </a:rPr>
                <a:t>- جمع آوری و تحلیل داده ها</a:t>
              </a:r>
              <a:endParaRPr lang="en-US" sz="2000" dirty="0">
                <a:solidFill>
                  <a:schemeClr val="tx1">
                    <a:lumMod val="95000"/>
                    <a:lumOff val="5000"/>
                  </a:schemeClr>
                </a:solidFill>
                <a:latin typeface="Comic Sans MS" pitchFamily="66" charset="0"/>
                <a:cs typeface="B Yekan" pitchFamily="2" charset="-78"/>
              </a:endParaRPr>
            </a:p>
          </p:txBody>
        </p:sp>
      </p:grpSp>
    </p:spTree>
    <p:extLst>
      <p:ext uri="{BB962C8B-B14F-4D97-AF65-F5344CB8AC3E}">
        <p14:creationId xmlns:p14="http://schemas.microsoft.com/office/powerpoint/2010/main" val="1932233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rtl="1"/>
            <a:r>
              <a:rPr lang="fa-IR" sz="3200" dirty="0">
                <a:solidFill>
                  <a:srgbClr val="FFFF00"/>
                </a:solidFill>
                <a:cs typeface="B Titr" pitchFamily="2" charset="-78"/>
              </a:rPr>
              <a:t>رعایت برخی از اصول در حل </a:t>
            </a:r>
            <a:r>
              <a:rPr lang="fa-IR" sz="3200" dirty="0" smtClean="0">
                <a:solidFill>
                  <a:srgbClr val="FFFF00"/>
                </a:solidFill>
                <a:cs typeface="B Titr" pitchFamily="2" charset="-78"/>
              </a:rPr>
              <a:t>مساله</a:t>
            </a:r>
            <a:endParaRPr lang="en-US" sz="3200" dirty="0">
              <a:solidFill>
                <a:srgbClr val="FFFF00"/>
              </a:solidFill>
              <a:cs typeface="B Titr" pitchFamily="2" charset="-78"/>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4343401" y="1620745"/>
            <a:ext cx="4089664" cy="4193791"/>
            <a:chOff x="5572332" y="1576712"/>
            <a:chExt cx="1361698" cy="1364819"/>
          </a:xfrm>
        </p:grpSpPr>
        <p:sp>
          <p:nvSpPr>
            <p:cNvPr id="66" name="Rectangle 19"/>
            <p:cNvSpPr/>
            <p:nvPr/>
          </p:nvSpPr>
          <p:spPr>
            <a:xfrm rot="21599113">
              <a:off x="5572332" y="1581530"/>
              <a:ext cx="1361698"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2000" dirty="0">
                <a:solidFill>
                  <a:schemeClr val="tx1"/>
                </a:solidFill>
                <a:latin typeface="Arial" pitchFamily="34" charset="0"/>
                <a:cs typeface="Arial" pitchFamily="34" charset="0"/>
              </a:endParaRPr>
            </a:p>
          </p:txBody>
        </p:sp>
        <p:sp>
          <p:nvSpPr>
            <p:cNvPr id="68" name="Rectangle 67"/>
            <p:cNvSpPr/>
            <p:nvPr/>
          </p:nvSpPr>
          <p:spPr>
            <a:xfrm rot="21599113">
              <a:off x="5648447" y="1829731"/>
              <a:ext cx="1211257" cy="1111800"/>
            </a:xfrm>
            <a:prstGeom prst="rect">
              <a:avLst/>
            </a:prstGeom>
          </p:spPr>
          <p:txBody>
            <a:bodyPr wrap="square" anchor="ctr">
              <a:spAutoFit/>
            </a:bodyPr>
            <a:lstStyle/>
            <a:p>
              <a:pPr algn="justLow" rtl="1"/>
              <a:r>
                <a:rPr lang="fa-IR" b="1" dirty="0" smtClean="0">
                  <a:solidFill>
                    <a:srgbClr val="FF0000"/>
                  </a:solidFill>
                  <a:latin typeface="Comic Sans MS" pitchFamily="66" charset="0"/>
                  <a:cs typeface="B Yekan" pitchFamily="2" charset="-78"/>
                </a:rPr>
                <a:t>اصل اول : </a:t>
              </a:r>
              <a:r>
                <a:rPr lang="fa-IR" b="1" dirty="0">
                  <a:cs typeface="B Yekan" pitchFamily="2" charset="-78"/>
                </a:rPr>
                <a:t>تعریف مساله.خشت اول </a:t>
              </a:r>
              <a:endParaRPr lang="en-US" b="1" dirty="0" smtClean="0">
                <a:cs typeface="B Yekan" pitchFamily="2" charset="-78"/>
              </a:endParaRPr>
            </a:p>
            <a:p>
              <a:pPr algn="justLow" rtl="1"/>
              <a:r>
                <a:rPr lang="fa-IR" b="1" dirty="0" smtClean="0">
                  <a:cs typeface="B Yekan" pitchFamily="2" charset="-78"/>
                </a:rPr>
                <a:t>است.</a:t>
              </a:r>
            </a:p>
            <a:p>
              <a:pPr algn="justLow" rtl="1"/>
              <a:r>
                <a:rPr lang="fa-IR" b="1" dirty="0">
                  <a:solidFill>
                    <a:srgbClr val="FF0000"/>
                  </a:solidFill>
                  <a:cs typeface="B Yekan" pitchFamily="2" charset="-78"/>
                </a:rPr>
                <a:t>اصل دوم: </a:t>
              </a:r>
              <a:r>
                <a:rPr lang="fa-IR" b="1" dirty="0">
                  <a:cs typeface="B Yekan" pitchFamily="2" charset="-78"/>
                </a:rPr>
                <a:t>هرمشکلی مساله نیست. </a:t>
              </a:r>
              <a:endParaRPr lang="fa-IR" b="1" dirty="0" smtClean="0">
                <a:cs typeface="B Yekan" pitchFamily="2" charset="-78"/>
              </a:endParaRPr>
            </a:p>
            <a:p>
              <a:pPr algn="justLow" rtl="1"/>
              <a:r>
                <a:rPr lang="fa-IR" b="1" dirty="0">
                  <a:solidFill>
                    <a:srgbClr val="FF0000"/>
                  </a:solidFill>
                  <a:cs typeface="B Yekan" pitchFamily="2" charset="-78"/>
                </a:rPr>
                <a:t>اصل سوم: </a:t>
              </a:r>
              <a:r>
                <a:rPr lang="fa-IR" b="1" dirty="0">
                  <a:cs typeface="B Yekan" pitchFamily="2" charset="-78"/>
                </a:rPr>
                <a:t>مساله را ساده تر کنید.</a:t>
              </a:r>
            </a:p>
            <a:p>
              <a:pPr algn="justLow" rtl="1"/>
              <a:r>
                <a:rPr lang="fa-IR" b="1" dirty="0">
                  <a:solidFill>
                    <a:srgbClr val="FF0000"/>
                  </a:solidFill>
                  <a:cs typeface="B Yekan" pitchFamily="2" charset="-78"/>
                </a:rPr>
                <a:t>اصل چهارم</a:t>
              </a:r>
              <a:r>
                <a:rPr lang="fa-IR" b="1" dirty="0" smtClean="0">
                  <a:solidFill>
                    <a:srgbClr val="FF0000"/>
                  </a:solidFill>
                  <a:cs typeface="B Yekan" pitchFamily="2" charset="-78"/>
                </a:rPr>
                <a:t>: </a:t>
              </a:r>
              <a:r>
                <a:rPr lang="fa-IR" b="1" dirty="0" smtClean="0">
                  <a:cs typeface="B Yekan" pitchFamily="2" charset="-78"/>
                </a:rPr>
                <a:t>تحلیل </a:t>
              </a:r>
              <a:r>
                <a:rPr lang="fa-IR" b="1" dirty="0">
                  <a:cs typeface="B Yekan" pitchFamily="2" charset="-78"/>
                </a:rPr>
                <a:t>نماییم. </a:t>
              </a:r>
            </a:p>
            <a:p>
              <a:pPr algn="justLow" rtl="1"/>
              <a:r>
                <a:rPr lang="fa-IR" b="1" dirty="0">
                  <a:solidFill>
                    <a:srgbClr val="FF0000"/>
                  </a:solidFill>
                  <a:cs typeface="B Yekan" pitchFamily="2" charset="-78"/>
                </a:rPr>
                <a:t>اصل پنجم</a:t>
              </a:r>
              <a:r>
                <a:rPr lang="fa-IR" b="1" dirty="0" smtClean="0">
                  <a:solidFill>
                    <a:srgbClr val="FF0000"/>
                  </a:solidFill>
                  <a:cs typeface="B Yekan" pitchFamily="2" charset="-78"/>
                </a:rPr>
                <a:t>: </a:t>
              </a:r>
              <a:r>
                <a:rPr lang="fa-IR" b="1" dirty="0" smtClean="0">
                  <a:cs typeface="B Yekan" pitchFamily="2" charset="-78"/>
                </a:rPr>
                <a:t>گردآوری </a:t>
              </a:r>
              <a:r>
                <a:rPr lang="fa-IR" b="1" dirty="0">
                  <a:cs typeface="B Yekan" pitchFamily="2" charset="-78"/>
                </a:rPr>
                <a:t>اطلاعات متناسب با هدف</a:t>
              </a:r>
            </a:p>
            <a:p>
              <a:pPr algn="justLow" rtl="1"/>
              <a:r>
                <a:rPr lang="fa-IR" b="1" dirty="0">
                  <a:solidFill>
                    <a:srgbClr val="FF0000"/>
                  </a:solidFill>
                  <a:cs typeface="B Yekan" pitchFamily="2" charset="-78"/>
                </a:rPr>
                <a:t>اصل ششم: </a:t>
              </a:r>
              <a:r>
                <a:rPr lang="fa-IR" b="1" dirty="0">
                  <a:cs typeface="B Yekan" pitchFamily="2" charset="-78"/>
                </a:rPr>
                <a:t>تعریف مساله بر اساس علت ها باشد.</a:t>
              </a:r>
              <a:endParaRPr lang="en-US" b="1" dirty="0">
                <a:cs typeface="B Yekan" pitchFamily="2" charset="-78"/>
              </a:endParaRPr>
            </a:p>
            <a:p>
              <a:pPr algn="justLow" rtl="1"/>
              <a:r>
                <a:rPr lang="fa-IR" b="1" dirty="0">
                  <a:solidFill>
                    <a:srgbClr val="FF0000"/>
                  </a:solidFill>
                  <a:cs typeface="B Yekan" pitchFamily="2" charset="-78"/>
                </a:rPr>
                <a:t>اصل هفتم: </a:t>
              </a:r>
              <a:r>
                <a:rPr lang="fa-IR" b="1" dirty="0">
                  <a:cs typeface="B Yekan" pitchFamily="2" charset="-78"/>
                </a:rPr>
                <a:t>سخت گیری در حل مساله</a:t>
              </a:r>
            </a:p>
            <a:p>
              <a:pPr algn="justLow" rtl="1"/>
              <a:r>
                <a:rPr lang="fa-IR" b="1" dirty="0">
                  <a:solidFill>
                    <a:srgbClr val="FF0000"/>
                  </a:solidFill>
                  <a:cs typeface="B Yekan" pitchFamily="2" charset="-78"/>
                </a:rPr>
                <a:t>اصل هشتم: </a:t>
              </a:r>
              <a:r>
                <a:rPr lang="fa-IR" b="1" dirty="0">
                  <a:cs typeface="B Yekan" pitchFamily="2" charset="-78"/>
                </a:rPr>
                <a:t>تبدیل مشکلات به فرصت </a:t>
              </a:r>
              <a:r>
                <a:rPr lang="fa-IR" b="1" dirty="0" smtClean="0">
                  <a:cs typeface="B Yekan" pitchFamily="2" charset="-78"/>
                </a:rPr>
                <a:t>ها</a:t>
              </a:r>
              <a:endParaRPr lang="fa-IR" b="1" dirty="0">
                <a:cs typeface="B Yekan" pitchFamily="2" charset="-78"/>
              </a:endParaRPr>
            </a:p>
            <a:p>
              <a:pPr algn="justLow" rtl="1"/>
              <a:r>
                <a:rPr lang="fa-IR" b="1" dirty="0" smtClean="0">
                  <a:solidFill>
                    <a:schemeClr val="tx1">
                      <a:lumMod val="95000"/>
                      <a:lumOff val="5000"/>
                    </a:schemeClr>
                  </a:solidFill>
                  <a:latin typeface="Comic Sans MS" pitchFamily="66" charset="0"/>
                  <a:cs typeface="B Yekan" pitchFamily="2" charset="-78"/>
                </a:rPr>
                <a:t> </a:t>
              </a:r>
              <a:endParaRPr lang="en-US" b="1" dirty="0">
                <a:solidFill>
                  <a:schemeClr val="tx1">
                    <a:lumMod val="95000"/>
                    <a:lumOff val="5000"/>
                  </a:schemeClr>
                </a:solidFill>
                <a:latin typeface="Comic Sans MS" pitchFamily="66" charset="0"/>
                <a:cs typeface="B Yekan" pitchFamily="2" charset="-78"/>
              </a:endParaRPr>
            </a:p>
          </p:txBody>
        </p:sp>
        <p:grpSp>
          <p:nvGrpSpPr>
            <p:cNvPr id="69" name="Group 68"/>
            <p:cNvGrpSpPr/>
            <p:nvPr/>
          </p:nvGrpSpPr>
          <p:grpSpPr>
            <a:xfrm rot="21599113">
              <a:off x="6172260" y="1576712"/>
              <a:ext cx="184785" cy="186690"/>
              <a:chOff x="4917745" y="2235200"/>
              <a:chExt cx="2584952" cy="2489199"/>
            </a:xfrm>
            <a:effectLst>
              <a:outerShdw blurRad="50800" dist="25400" dir="8100000" algn="tr" rotWithShape="0">
                <a:prstClr val="black">
                  <a:alpha val="45000"/>
                </a:prstClr>
              </a:outerShdw>
            </a:effectLst>
          </p:grpSpPr>
          <p:sp>
            <p:nvSpPr>
              <p:cNvPr id="73" name="Oval 72"/>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74" name="Oval 73"/>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75" name="Oval 74"/>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grpSp>
      </p:grpSp>
      <p:sp>
        <p:nvSpPr>
          <p:cNvPr id="65" name="Rectangle 64"/>
          <p:cNvSpPr/>
          <p:nvPr/>
        </p:nvSpPr>
        <p:spPr>
          <a:xfrm>
            <a:off x="457200" y="1447800"/>
            <a:ext cx="3606800" cy="5105400"/>
          </a:xfrm>
          <a:prstGeom prst="rect">
            <a:avLst/>
          </a:prstGeom>
          <a:noFill/>
          <a:ln w="12700" cap="flat" cmpd="sng" algn="ctr">
            <a:noFill/>
            <a:prstDash val="solid"/>
          </a:ln>
          <a:effectLst/>
        </p:spPr>
        <p:txBody>
          <a:bodyPr lIns="91440" tIns="0" rIns="91440" bIns="0" rtlCol="0" anchor="t"/>
          <a:lstStyle/>
          <a:p>
            <a:pPr algn="justLow" rtl="1"/>
            <a:r>
              <a:rPr lang="fa-IR" sz="2200" b="1" dirty="0">
                <a:solidFill>
                  <a:schemeClr val="bg1"/>
                </a:solidFill>
                <a:cs typeface="B Yekan" pitchFamily="2" charset="-78"/>
              </a:rPr>
              <a:t>مردی در کنار رودخانه ای ایستاده بود</a:t>
            </a:r>
            <a:r>
              <a:rPr lang="fa-IR" sz="2200" b="1" dirty="0" smtClean="0">
                <a:solidFill>
                  <a:schemeClr val="bg1"/>
                </a:solidFill>
                <a:cs typeface="B Yekan" pitchFamily="2" charset="-78"/>
              </a:rPr>
              <a:t>. ناگهان </a:t>
            </a:r>
            <a:r>
              <a:rPr lang="fa-IR" sz="2200" b="1" dirty="0">
                <a:solidFill>
                  <a:schemeClr val="bg1"/>
                </a:solidFill>
                <a:cs typeface="B Yekan" pitchFamily="2" charset="-78"/>
              </a:rPr>
              <a:t>صدای فریادی را می شنود</a:t>
            </a:r>
            <a:r>
              <a:rPr lang="fa-IR" sz="2200" b="1" dirty="0" smtClean="0">
                <a:solidFill>
                  <a:schemeClr val="bg1"/>
                </a:solidFill>
                <a:cs typeface="B Yekan" pitchFamily="2" charset="-78"/>
              </a:rPr>
              <a:t>: کسی </a:t>
            </a:r>
            <a:r>
              <a:rPr lang="fa-IR" sz="2200" b="1" dirty="0">
                <a:solidFill>
                  <a:schemeClr val="bg1"/>
                </a:solidFill>
                <a:cs typeface="B Yekan" pitchFamily="2" charset="-78"/>
              </a:rPr>
              <a:t>در حال غرق شدن است. فورا به آب می پرد و او را نجات می دهد. اما پیش از آن که نفسی تازه کند فریادهای دیگری را می شنود و باز به آب می پرد و </a:t>
            </a:r>
            <a:r>
              <a:rPr lang="fa-IR" sz="2200" b="1" dirty="0" smtClean="0">
                <a:solidFill>
                  <a:schemeClr val="bg1"/>
                </a:solidFill>
                <a:cs typeface="B Yekan" pitchFamily="2" charset="-78"/>
              </a:rPr>
              <a:t>دو نفر </a:t>
            </a:r>
            <a:r>
              <a:rPr lang="fa-IR" sz="2200" b="1" dirty="0">
                <a:solidFill>
                  <a:schemeClr val="bg1"/>
                </a:solidFill>
                <a:cs typeface="B Yekan" pitchFamily="2" charset="-78"/>
              </a:rPr>
              <a:t>دیگر را نجات می دهد......او تمام روز را صرف نجات افرادی می کند که در رودخانه در حال غرق شدن هستند غافل از اینکه چند قدم بالاتر دیوانه ای مردم را یکی یکی  به رودخانه </a:t>
            </a:r>
            <a:r>
              <a:rPr lang="fa-IR" sz="2200" b="1" dirty="0" smtClean="0">
                <a:solidFill>
                  <a:schemeClr val="bg1"/>
                </a:solidFill>
                <a:cs typeface="B Yekan" pitchFamily="2" charset="-78"/>
              </a:rPr>
              <a:t>می </a:t>
            </a:r>
            <a:r>
              <a:rPr lang="fa-IR" sz="2200" b="1" dirty="0">
                <a:solidFill>
                  <a:schemeClr val="bg1"/>
                </a:solidFill>
                <a:cs typeface="B Yekan" pitchFamily="2" charset="-78"/>
              </a:rPr>
              <a:t>انداخت.                                                      </a:t>
            </a:r>
            <a:endParaRPr lang="en-US" sz="2200" b="1" dirty="0">
              <a:solidFill>
                <a:schemeClr val="bg1"/>
              </a:solidFill>
              <a:cs typeface="B Yekan" pitchFamily="2" charset="-78"/>
            </a:endParaRPr>
          </a:p>
        </p:txBody>
      </p:sp>
    </p:spTree>
    <p:extLst>
      <p:ext uri="{BB962C8B-B14F-4D97-AF65-F5344CB8AC3E}">
        <p14:creationId xmlns:p14="http://schemas.microsoft.com/office/powerpoint/2010/main" val="120508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gtEl>
                                        <p:attrNameLst>
                                          <p:attrName>r</p:attrName>
                                        </p:attrNameLst>
                                      </p:cBhvr>
                                    </p:animRot>
                                    <p:animRot by="-240000">
                                      <p:cBhvr>
                                        <p:cTn id="7" dur="200" fill="hold">
                                          <p:stCondLst>
                                            <p:cond delay="200"/>
                                          </p:stCondLst>
                                        </p:cTn>
                                        <p:tgtEl>
                                          <p:spTgt spid="3"/>
                                        </p:tgtEl>
                                        <p:attrNameLst>
                                          <p:attrName>r</p:attrName>
                                        </p:attrNameLst>
                                      </p:cBhvr>
                                    </p:animRot>
                                    <p:animRot by="240000">
                                      <p:cBhvr>
                                        <p:cTn id="8" dur="200" fill="hold">
                                          <p:stCondLst>
                                            <p:cond delay="400"/>
                                          </p:stCondLst>
                                        </p:cTn>
                                        <p:tgtEl>
                                          <p:spTgt spid="3"/>
                                        </p:tgtEl>
                                        <p:attrNameLst>
                                          <p:attrName>r</p:attrName>
                                        </p:attrNameLst>
                                      </p:cBhvr>
                                    </p:animRot>
                                    <p:animRot by="-240000">
                                      <p:cBhvr>
                                        <p:cTn id="9" dur="200" fill="hold">
                                          <p:stCondLst>
                                            <p:cond delay="600"/>
                                          </p:stCondLst>
                                        </p:cTn>
                                        <p:tgtEl>
                                          <p:spTgt spid="3"/>
                                        </p:tgtEl>
                                        <p:attrNameLst>
                                          <p:attrName>r</p:attrName>
                                        </p:attrNameLst>
                                      </p:cBhvr>
                                    </p:animRot>
                                    <p:animRot by="120000">
                                      <p:cBhvr>
                                        <p:cTn id="10"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19"/>
          <p:cNvSpPr/>
          <p:nvPr/>
        </p:nvSpPr>
        <p:spPr>
          <a:xfrm rot="21388734">
            <a:off x="496160" y="832728"/>
            <a:ext cx="1361698"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92D050">
                  <a:lumMod val="42000"/>
                  <a:lumOff val="58000"/>
                </a:srgbClr>
              </a:gs>
              <a:gs pos="100000">
                <a:srgbClr val="89C25A">
                  <a:lumMod val="81000"/>
                  <a:lumOff val="19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11" name="Rectangle 10"/>
          <p:cNvSpPr/>
          <p:nvPr/>
        </p:nvSpPr>
        <p:spPr>
          <a:xfrm rot="21360000">
            <a:off x="461504" y="1247943"/>
            <a:ext cx="1431010" cy="646331"/>
          </a:xfrm>
          <a:prstGeom prst="rect">
            <a:avLst/>
          </a:prstGeom>
        </p:spPr>
        <p:txBody>
          <a:bodyPr wrap="square">
            <a:spAutoFit/>
          </a:bodyPr>
          <a:lstStyle/>
          <a:p>
            <a:pPr algn="ctr"/>
            <a:r>
              <a:rPr lang="fa-IR" dirty="0">
                <a:cs typeface="B Titr" pitchFamily="2" charset="-78"/>
              </a:rPr>
              <a:t>بررسی و کشف راه حل </a:t>
            </a:r>
            <a:r>
              <a:rPr lang="fa-IR" dirty="0" smtClean="0">
                <a:cs typeface="B Titr" pitchFamily="2" charset="-78"/>
              </a:rPr>
              <a:t>ها</a:t>
            </a:r>
            <a:endParaRPr lang="en-US" dirty="0">
              <a:solidFill>
                <a:schemeClr val="tx1">
                  <a:lumMod val="95000"/>
                  <a:lumOff val="5000"/>
                </a:schemeClr>
              </a:solidFill>
              <a:latin typeface="Comic Sans MS" pitchFamily="66" charset="0"/>
              <a:cs typeface="B Titr" pitchFamily="2" charset="-78"/>
            </a:endParaRPr>
          </a:p>
        </p:txBody>
      </p:sp>
      <p:grpSp>
        <p:nvGrpSpPr>
          <p:cNvPr id="17" name="Group 16"/>
          <p:cNvGrpSpPr/>
          <p:nvPr/>
        </p:nvGrpSpPr>
        <p:grpSpPr>
          <a:xfrm>
            <a:off x="1096233" y="827913"/>
            <a:ext cx="184785" cy="186690"/>
            <a:chOff x="4917745" y="2235200"/>
            <a:chExt cx="2584952" cy="2489199"/>
          </a:xfrm>
          <a:effectLst>
            <a:outerShdw blurRad="50800" dist="25400" dir="8100000" algn="tr" rotWithShape="0">
              <a:prstClr val="black">
                <a:alpha val="45000"/>
              </a:prstClr>
            </a:outerShdw>
          </a:effectLst>
        </p:grpSpPr>
        <p:sp>
          <p:nvSpPr>
            <p:cNvPr id="18" name="Oval 17"/>
            <p:cNvSpPr/>
            <p:nvPr/>
          </p:nvSpPr>
          <p:spPr>
            <a:xfrm>
              <a:off x="4917745" y="2429067"/>
              <a:ext cx="2295331" cy="2295332"/>
            </a:xfrm>
            <a:prstGeom prst="ellipse">
              <a:avLst/>
            </a:prstGeom>
            <a:solidFill>
              <a:srgbClr val="00B0F0"/>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25" name="Oval 24"/>
            <p:cNvSpPr/>
            <p:nvPr/>
          </p:nvSpPr>
          <p:spPr>
            <a:xfrm>
              <a:off x="5484130" y="2913213"/>
              <a:ext cx="1253454" cy="1253453"/>
            </a:xfrm>
            <a:prstGeom prst="ellipse">
              <a:avLst/>
            </a:prstGeom>
            <a:solidFill>
              <a:srgbClr val="00698E"/>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9" name="Oval 18"/>
            <p:cNvSpPr/>
            <p:nvPr/>
          </p:nvSpPr>
          <p:spPr>
            <a:xfrm>
              <a:off x="5972471" y="2235200"/>
              <a:ext cx="1530226" cy="1530226"/>
            </a:xfrm>
            <a:prstGeom prst="ellipse">
              <a:avLst/>
            </a:prstGeom>
            <a:solidFill>
              <a:srgbClr val="00B0F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26" name="Rectangle 19"/>
          <p:cNvSpPr/>
          <p:nvPr/>
        </p:nvSpPr>
        <p:spPr>
          <a:xfrm>
            <a:off x="2219702" y="797032"/>
            <a:ext cx="1361698"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B4DAF2">
                  <a:lumMod val="95000"/>
                  <a:lumOff val="5000"/>
                </a:srgbClr>
              </a:gs>
              <a:gs pos="100000">
                <a:srgbClr val="86C4EA"/>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30" name="Rectangle 29"/>
          <p:cNvSpPr/>
          <p:nvPr/>
        </p:nvSpPr>
        <p:spPr>
          <a:xfrm>
            <a:off x="2393238" y="1124274"/>
            <a:ext cx="934050" cy="830997"/>
          </a:xfrm>
          <a:prstGeom prst="rect">
            <a:avLst/>
          </a:prstGeom>
        </p:spPr>
        <p:txBody>
          <a:bodyPr wrap="square">
            <a:spAutoFit/>
          </a:bodyPr>
          <a:lstStyle/>
          <a:p>
            <a:pPr algn="ctr"/>
            <a:r>
              <a:rPr lang="fa-IR" sz="2400" dirty="0">
                <a:cs typeface="B Titr" pitchFamily="2" charset="-78"/>
              </a:rPr>
              <a:t>شرح </a:t>
            </a:r>
            <a:r>
              <a:rPr lang="fa-IR" sz="2400" dirty="0" smtClean="0">
                <a:cs typeface="B Titr" pitchFamily="2" charset="-78"/>
              </a:rPr>
              <a:t>مسئله</a:t>
            </a:r>
            <a:endParaRPr lang="en-US" sz="2400" dirty="0">
              <a:solidFill>
                <a:schemeClr val="tx1">
                  <a:lumMod val="95000"/>
                  <a:lumOff val="5000"/>
                </a:schemeClr>
              </a:solidFill>
              <a:latin typeface="Comic Sans MS" pitchFamily="66" charset="0"/>
              <a:cs typeface="B Titr" pitchFamily="2" charset="-78"/>
            </a:endParaRPr>
          </a:p>
        </p:txBody>
      </p:sp>
      <p:grpSp>
        <p:nvGrpSpPr>
          <p:cNvPr id="31" name="Group 30"/>
          <p:cNvGrpSpPr/>
          <p:nvPr/>
        </p:nvGrpSpPr>
        <p:grpSpPr>
          <a:xfrm>
            <a:off x="2819775" y="792217"/>
            <a:ext cx="184785" cy="186690"/>
            <a:chOff x="4917745" y="2235200"/>
            <a:chExt cx="2584952" cy="2489199"/>
          </a:xfrm>
          <a:effectLst>
            <a:outerShdw blurRad="50800" dist="25400" dir="8100000" algn="tr" rotWithShape="0">
              <a:prstClr val="black">
                <a:alpha val="45000"/>
              </a:prstClr>
            </a:outerShdw>
          </a:effectLst>
        </p:grpSpPr>
        <p:sp>
          <p:nvSpPr>
            <p:cNvPr id="32" name="Oval 31"/>
            <p:cNvSpPr/>
            <p:nvPr/>
          </p:nvSpPr>
          <p:spPr>
            <a:xfrm>
              <a:off x="4917745" y="2429067"/>
              <a:ext cx="2295331" cy="2295332"/>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33" name="Oval 32"/>
            <p:cNvSpPr/>
            <p:nvPr/>
          </p:nvSpPr>
          <p:spPr>
            <a:xfrm>
              <a:off x="5484130" y="2913213"/>
              <a:ext cx="1253454" cy="1253453"/>
            </a:xfrm>
            <a:prstGeom prst="ellipse">
              <a:avLst/>
            </a:prstGeom>
            <a:solidFill>
              <a:schemeClr val="bg1">
                <a:lumMod val="65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34" name="Oval 33"/>
            <p:cNvSpPr/>
            <p:nvPr/>
          </p:nvSpPr>
          <p:spPr>
            <a:xfrm>
              <a:off x="5972471" y="2235200"/>
              <a:ext cx="1530226" cy="1530226"/>
            </a:xfrm>
            <a:prstGeom prst="ellipse">
              <a:avLst/>
            </a:prstGeom>
            <a:solidFill>
              <a:schemeClr val="bg1">
                <a:lumMod val="9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51" name="Rectangle 19"/>
          <p:cNvSpPr/>
          <p:nvPr/>
        </p:nvSpPr>
        <p:spPr>
          <a:xfrm rot="21356622">
            <a:off x="3886200" y="808520"/>
            <a:ext cx="1361698"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3C8B9"/>
              </a:gs>
              <a:gs pos="100000">
                <a:srgbClr val="EA9486"/>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55" name="Rectangle 54"/>
          <p:cNvSpPr/>
          <p:nvPr/>
        </p:nvSpPr>
        <p:spPr>
          <a:xfrm rot="21356622">
            <a:off x="3971402" y="1078108"/>
            <a:ext cx="1225364" cy="923330"/>
          </a:xfrm>
          <a:prstGeom prst="rect">
            <a:avLst/>
          </a:prstGeom>
        </p:spPr>
        <p:txBody>
          <a:bodyPr wrap="square">
            <a:spAutoFit/>
          </a:bodyPr>
          <a:lstStyle/>
          <a:p>
            <a:pPr algn="ctr"/>
            <a:r>
              <a:rPr lang="fa-IR" dirty="0">
                <a:cs typeface="B Titr" pitchFamily="2" charset="-78"/>
              </a:rPr>
              <a:t>اعضای مختلف تیم حل </a:t>
            </a:r>
            <a:r>
              <a:rPr lang="fa-IR" dirty="0" smtClean="0">
                <a:cs typeface="B Titr" pitchFamily="2" charset="-78"/>
              </a:rPr>
              <a:t>مساله</a:t>
            </a:r>
            <a:endParaRPr lang="en-US" dirty="0">
              <a:solidFill>
                <a:schemeClr val="tx1">
                  <a:lumMod val="95000"/>
                  <a:lumOff val="5000"/>
                </a:schemeClr>
              </a:solidFill>
              <a:latin typeface="Comic Sans MS" pitchFamily="66" charset="0"/>
              <a:cs typeface="B Titr" pitchFamily="2" charset="-78"/>
            </a:endParaRPr>
          </a:p>
        </p:txBody>
      </p:sp>
      <p:grpSp>
        <p:nvGrpSpPr>
          <p:cNvPr id="56" name="Group 55"/>
          <p:cNvGrpSpPr/>
          <p:nvPr/>
        </p:nvGrpSpPr>
        <p:grpSpPr>
          <a:xfrm rot="21356622">
            <a:off x="4446155" y="804303"/>
            <a:ext cx="184785" cy="186690"/>
            <a:chOff x="4917745" y="2235200"/>
            <a:chExt cx="2584952" cy="2489199"/>
          </a:xfrm>
          <a:effectLst>
            <a:outerShdw blurRad="50800" dist="25400" dir="8100000" algn="tr" rotWithShape="0">
              <a:prstClr val="black">
                <a:alpha val="45000"/>
              </a:prstClr>
            </a:outerShdw>
          </a:effectLst>
        </p:grpSpPr>
        <p:sp>
          <p:nvSpPr>
            <p:cNvPr id="57" name="Oval 56"/>
            <p:cNvSpPr/>
            <p:nvPr/>
          </p:nvSpPr>
          <p:spPr>
            <a:xfrm>
              <a:off x="4917745" y="2429067"/>
              <a:ext cx="2295331" cy="2295332"/>
            </a:xfrm>
            <a:prstGeom prst="ellipse">
              <a:avLst/>
            </a:prstGeom>
            <a:solidFill>
              <a:srgbClr val="EBE600"/>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8" name="Oval 57"/>
            <p:cNvSpPr/>
            <p:nvPr/>
          </p:nvSpPr>
          <p:spPr>
            <a:xfrm>
              <a:off x="5484130" y="2913213"/>
              <a:ext cx="1253454" cy="1253453"/>
            </a:xfrm>
            <a:prstGeom prst="ellipse">
              <a:avLst/>
            </a:prstGeom>
            <a:solidFill>
              <a:srgbClr val="A6A200"/>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59" name="Oval 58"/>
            <p:cNvSpPr/>
            <p:nvPr/>
          </p:nvSpPr>
          <p:spPr>
            <a:xfrm>
              <a:off x="5972471" y="2235200"/>
              <a:ext cx="1530226" cy="1530226"/>
            </a:xfrm>
            <a:prstGeom prst="ellipse">
              <a:avLst/>
            </a:prstGeom>
            <a:solidFill>
              <a:srgbClr val="EBE60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66" name="Rectangle 19"/>
          <p:cNvSpPr/>
          <p:nvPr/>
        </p:nvSpPr>
        <p:spPr>
          <a:xfrm rot="21599113">
            <a:off x="5572332" y="819530"/>
            <a:ext cx="1361698"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68" name="Rectangle 67"/>
          <p:cNvSpPr/>
          <p:nvPr/>
        </p:nvSpPr>
        <p:spPr>
          <a:xfrm rot="21599113">
            <a:off x="5652137" y="1197851"/>
            <a:ext cx="1225364" cy="707886"/>
          </a:xfrm>
          <a:prstGeom prst="rect">
            <a:avLst/>
          </a:prstGeom>
        </p:spPr>
        <p:txBody>
          <a:bodyPr wrap="square">
            <a:spAutoFit/>
          </a:bodyPr>
          <a:lstStyle/>
          <a:p>
            <a:pPr algn="ctr"/>
            <a:r>
              <a:rPr lang="fa-IR" sz="2000" dirty="0" smtClean="0">
                <a:solidFill>
                  <a:schemeClr val="tx1">
                    <a:lumMod val="95000"/>
                    <a:lumOff val="5000"/>
                  </a:schemeClr>
                </a:solidFill>
                <a:latin typeface="Comic Sans MS" pitchFamily="66" charset="0"/>
                <a:cs typeface="B Titr" pitchFamily="2" charset="-78"/>
              </a:rPr>
              <a:t>مهارت حل مسئله</a:t>
            </a:r>
            <a:endParaRPr lang="en-US" sz="2000" dirty="0">
              <a:solidFill>
                <a:schemeClr val="tx1">
                  <a:lumMod val="95000"/>
                  <a:lumOff val="5000"/>
                </a:schemeClr>
              </a:solidFill>
              <a:latin typeface="Comic Sans MS" pitchFamily="66" charset="0"/>
              <a:cs typeface="B Titr" pitchFamily="2" charset="-78"/>
            </a:endParaRPr>
          </a:p>
        </p:txBody>
      </p:sp>
      <p:grpSp>
        <p:nvGrpSpPr>
          <p:cNvPr id="69" name="Group 68"/>
          <p:cNvGrpSpPr/>
          <p:nvPr/>
        </p:nvGrpSpPr>
        <p:grpSpPr>
          <a:xfrm rot="21599113">
            <a:off x="6172260" y="814712"/>
            <a:ext cx="184785" cy="186690"/>
            <a:chOff x="4917745" y="2235200"/>
            <a:chExt cx="2584952" cy="2489199"/>
          </a:xfrm>
          <a:effectLst>
            <a:outerShdw blurRad="50800" dist="25400" dir="8100000" algn="tr" rotWithShape="0">
              <a:prstClr val="black">
                <a:alpha val="45000"/>
              </a:prstClr>
            </a:outerShdw>
          </a:effectLst>
        </p:grpSpPr>
        <p:sp>
          <p:nvSpPr>
            <p:cNvPr id="73" name="Oval 72"/>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4" name="Oval 73"/>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5" name="Oval 74"/>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78" name="Rectangle 19"/>
          <p:cNvSpPr/>
          <p:nvPr/>
        </p:nvSpPr>
        <p:spPr>
          <a:xfrm rot="254975">
            <a:off x="7209485" y="835130"/>
            <a:ext cx="1361698"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DCB6F6">
                  <a:lumMod val="90000"/>
                  <a:lumOff val="10000"/>
                </a:srgbClr>
              </a:gs>
              <a:gs pos="100000">
                <a:srgbClr val="C88BF1">
                  <a:lumMod val="90000"/>
                  <a:lumOff val="10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82" name="Rectangle 81"/>
          <p:cNvSpPr/>
          <p:nvPr/>
        </p:nvSpPr>
        <p:spPr>
          <a:xfrm rot="254975">
            <a:off x="7283533" y="1214103"/>
            <a:ext cx="1225364" cy="707886"/>
          </a:xfrm>
          <a:prstGeom prst="rect">
            <a:avLst/>
          </a:prstGeom>
        </p:spPr>
        <p:txBody>
          <a:bodyPr wrap="square">
            <a:spAutoFit/>
          </a:bodyPr>
          <a:lstStyle/>
          <a:p>
            <a:pPr algn="ctr"/>
            <a:r>
              <a:rPr lang="fa-IR" sz="2000" b="1" dirty="0" smtClean="0">
                <a:solidFill>
                  <a:schemeClr val="tx1">
                    <a:lumMod val="95000"/>
                    <a:lumOff val="5000"/>
                  </a:schemeClr>
                </a:solidFill>
                <a:latin typeface="Comic Sans MS" pitchFamily="66" charset="0"/>
                <a:cs typeface="B Titr" pitchFamily="2" charset="-78"/>
              </a:rPr>
              <a:t>شناخت مسئله</a:t>
            </a:r>
            <a:endParaRPr lang="en-US" sz="2000" b="1" dirty="0">
              <a:solidFill>
                <a:schemeClr val="tx1">
                  <a:lumMod val="95000"/>
                  <a:lumOff val="5000"/>
                </a:schemeClr>
              </a:solidFill>
              <a:latin typeface="Comic Sans MS" pitchFamily="66" charset="0"/>
              <a:cs typeface="B Titr" pitchFamily="2" charset="-78"/>
            </a:endParaRPr>
          </a:p>
        </p:txBody>
      </p:sp>
      <p:grpSp>
        <p:nvGrpSpPr>
          <p:cNvPr id="83" name="Group 82"/>
          <p:cNvGrpSpPr/>
          <p:nvPr/>
        </p:nvGrpSpPr>
        <p:grpSpPr>
          <a:xfrm rot="254975">
            <a:off x="7851523" y="832734"/>
            <a:ext cx="184785" cy="186690"/>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tx1">
                <a:lumMod val="75000"/>
                <a:lumOff val="2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5" name="Oval 84"/>
            <p:cNvSpPr/>
            <p:nvPr/>
          </p:nvSpPr>
          <p:spPr>
            <a:xfrm>
              <a:off x="5484130" y="2913213"/>
              <a:ext cx="1253454" cy="1253453"/>
            </a:xfrm>
            <a:prstGeom prst="ellipse">
              <a:avLst/>
            </a:prstGeom>
            <a:solidFill>
              <a:schemeClr val="tx1">
                <a:lumMod val="95000"/>
                <a:lumOff val="5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6" name="Oval 85"/>
            <p:cNvSpPr/>
            <p:nvPr/>
          </p:nvSpPr>
          <p:spPr>
            <a:xfrm>
              <a:off x="5972471" y="2235200"/>
              <a:ext cx="1530226" cy="1530226"/>
            </a:xfrm>
            <a:prstGeom prst="ellipse">
              <a:avLst/>
            </a:prstGeom>
            <a:solidFill>
              <a:schemeClr val="tx1">
                <a:lumMod val="75000"/>
                <a:lumOff val="2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sp>
        <p:nvSpPr>
          <p:cNvPr id="90" name="Rectangle 89"/>
          <p:cNvSpPr/>
          <p:nvPr/>
        </p:nvSpPr>
        <p:spPr>
          <a:xfrm>
            <a:off x="533400" y="2369491"/>
            <a:ext cx="1206500" cy="3139321"/>
          </a:xfrm>
          <a:prstGeom prst="rect">
            <a:avLst/>
          </a:prstGeom>
        </p:spPr>
        <p:txBody>
          <a:bodyPr wrap="square">
            <a:spAutoFit/>
          </a:bodyPr>
          <a:lstStyle/>
          <a:p>
            <a:pPr algn="justLow" rtl="1"/>
            <a:r>
              <a:rPr lang="fa-IR" b="1" dirty="0">
                <a:solidFill>
                  <a:schemeClr val="bg1"/>
                </a:solidFill>
                <a:cs typeface="B Yekan" pitchFamily="2" charset="-78"/>
              </a:rPr>
              <a:t>-روابط علت و معلولی را پیدا کنید.</a:t>
            </a:r>
            <a:endParaRPr lang="en-US" b="1" dirty="0">
              <a:solidFill>
                <a:schemeClr val="bg1"/>
              </a:solidFill>
              <a:cs typeface="B Yekan" pitchFamily="2" charset="-78"/>
            </a:endParaRPr>
          </a:p>
          <a:p>
            <a:pPr algn="justLow" rtl="1"/>
            <a:r>
              <a:rPr lang="fa-IR" b="1" dirty="0">
                <a:solidFill>
                  <a:schemeClr val="bg1"/>
                </a:solidFill>
                <a:cs typeface="B Yekan" pitchFamily="2" charset="-78"/>
              </a:rPr>
              <a:t>- علل اصلی احتمالی را پیدا کنید.</a:t>
            </a:r>
            <a:endParaRPr lang="en-US" b="1" dirty="0">
              <a:solidFill>
                <a:schemeClr val="bg1"/>
              </a:solidFill>
              <a:cs typeface="B Yekan" pitchFamily="2" charset="-78"/>
            </a:endParaRPr>
          </a:p>
          <a:p>
            <a:pPr algn="justLow" rtl="1"/>
            <a:r>
              <a:rPr lang="fa-IR" b="1" dirty="0">
                <a:solidFill>
                  <a:schemeClr val="bg1"/>
                </a:solidFill>
                <a:cs typeface="B Yekan" pitchFamily="2" charset="-78"/>
              </a:rPr>
              <a:t>- برای یافتن پاسخ آزمایش هایی را انجام دهید.</a:t>
            </a:r>
            <a:endParaRPr lang="en-US" b="1" dirty="0">
              <a:solidFill>
                <a:schemeClr val="bg1"/>
              </a:solidFill>
              <a:cs typeface="B Yekan" pitchFamily="2" charset="-78"/>
            </a:endParaRPr>
          </a:p>
        </p:txBody>
      </p:sp>
      <p:sp>
        <p:nvSpPr>
          <p:cNvPr id="93" name="Rectangle 92"/>
          <p:cNvSpPr/>
          <p:nvPr/>
        </p:nvSpPr>
        <p:spPr>
          <a:xfrm>
            <a:off x="1913314" y="2209566"/>
            <a:ext cx="1684582" cy="4524315"/>
          </a:xfrm>
          <a:prstGeom prst="rect">
            <a:avLst/>
          </a:prstGeom>
        </p:spPr>
        <p:txBody>
          <a:bodyPr wrap="square">
            <a:spAutoFit/>
          </a:bodyPr>
          <a:lstStyle/>
          <a:p>
            <a:pPr algn="justLow" rtl="1"/>
            <a:r>
              <a:rPr lang="fa-IR" b="1" dirty="0" smtClean="0">
                <a:solidFill>
                  <a:schemeClr val="bg1"/>
                </a:solidFill>
                <a:cs typeface="B Yekan" pitchFamily="2" charset="-78"/>
              </a:rPr>
              <a:t>-</a:t>
            </a:r>
            <a:r>
              <a:rPr lang="fa-IR" b="1" dirty="0">
                <a:solidFill>
                  <a:schemeClr val="bg1"/>
                </a:solidFill>
                <a:cs typeface="B Yekan" pitchFamily="2" charset="-78"/>
              </a:rPr>
              <a:t>آیا واقعا قصد حل مساله را داریم.</a:t>
            </a:r>
            <a:endParaRPr lang="en-US" b="1" dirty="0">
              <a:solidFill>
                <a:schemeClr val="bg1"/>
              </a:solidFill>
              <a:cs typeface="B Yekan" pitchFamily="2" charset="-78"/>
            </a:endParaRPr>
          </a:p>
          <a:p>
            <a:pPr algn="justLow" rtl="1"/>
            <a:r>
              <a:rPr lang="fa-IR" b="1" dirty="0" smtClean="0">
                <a:solidFill>
                  <a:schemeClr val="bg1"/>
                </a:solidFill>
                <a:cs typeface="B Yekan" pitchFamily="2" charset="-78"/>
              </a:rPr>
              <a:t>- </a:t>
            </a:r>
            <a:r>
              <a:rPr lang="fa-IR" b="1" dirty="0">
                <a:solidFill>
                  <a:schemeClr val="bg1"/>
                </a:solidFill>
                <a:cs typeface="B Yekan" pitchFamily="2" charset="-78"/>
              </a:rPr>
              <a:t>مساله باید صریح و شفاوف باشد بطوریکه افراد برداشت مختلفی از آن نداشته باشند.</a:t>
            </a:r>
            <a:endParaRPr lang="en-US" b="1" dirty="0">
              <a:solidFill>
                <a:schemeClr val="bg1"/>
              </a:solidFill>
              <a:cs typeface="B Yekan" pitchFamily="2" charset="-78"/>
            </a:endParaRPr>
          </a:p>
          <a:p>
            <a:pPr algn="justLow" rtl="1"/>
            <a:r>
              <a:rPr lang="fa-IR" b="1" dirty="0" smtClean="0">
                <a:solidFill>
                  <a:schemeClr val="bg1"/>
                </a:solidFill>
                <a:cs typeface="B Yekan" pitchFamily="2" charset="-78"/>
              </a:rPr>
              <a:t>- </a:t>
            </a:r>
            <a:r>
              <a:rPr lang="fa-IR" b="1" dirty="0">
                <a:solidFill>
                  <a:schemeClr val="bg1"/>
                </a:solidFill>
                <a:cs typeface="B Yekan" pitchFamily="2" charset="-78"/>
              </a:rPr>
              <a:t>تا آنجا که امکان دارد مسئله را ساده و ریزتر نماییم و از کلی نگری در طرح مسئله خوداری کنیم</a:t>
            </a:r>
            <a:endParaRPr kumimoji="0" lang="en-US" b="1" i="0" u="none" strike="noStrike" kern="0" cap="none" spc="0" normalizeH="0" baseline="0" noProof="0" dirty="0" smtClean="0">
              <a:ln>
                <a:noFill/>
              </a:ln>
              <a:solidFill>
                <a:schemeClr val="bg1"/>
              </a:solidFill>
              <a:effectLst/>
              <a:uLnTx/>
              <a:uFillTx/>
              <a:cs typeface="B Yekan" pitchFamily="2" charset="-78"/>
            </a:endParaRPr>
          </a:p>
        </p:txBody>
      </p:sp>
      <p:sp>
        <p:nvSpPr>
          <p:cNvPr id="94" name="Rectangle 93"/>
          <p:cNvSpPr/>
          <p:nvPr/>
        </p:nvSpPr>
        <p:spPr>
          <a:xfrm>
            <a:off x="3692580" y="2369491"/>
            <a:ext cx="1672309" cy="4247317"/>
          </a:xfrm>
          <a:prstGeom prst="rect">
            <a:avLst/>
          </a:prstGeom>
        </p:spPr>
        <p:txBody>
          <a:bodyPr wrap="square">
            <a:spAutoFit/>
          </a:bodyPr>
          <a:lstStyle/>
          <a:p>
            <a:pPr algn="r" rtl="1"/>
            <a:r>
              <a:rPr lang="fa-IR" dirty="0">
                <a:solidFill>
                  <a:schemeClr val="bg1"/>
                </a:solidFill>
                <a:cs typeface="B Yekan" pitchFamily="2" charset="-78"/>
              </a:rPr>
              <a:t>1</a:t>
            </a:r>
            <a:r>
              <a:rPr lang="fa-IR" dirty="0" smtClean="0">
                <a:solidFill>
                  <a:schemeClr val="bg1"/>
                </a:solidFill>
                <a:cs typeface="B Yekan" pitchFamily="2" charset="-78"/>
              </a:rPr>
              <a:t>) رهبر  2) </a:t>
            </a:r>
            <a:r>
              <a:rPr lang="fa-IR" dirty="0">
                <a:solidFill>
                  <a:schemeClr val="bg1"/>
                </a:solidFill>
                <a:cs typeface="B Yekan" pitchFamily="2" charset="-78"/>
              </a:rPr>
              <a:t>دبیر</a:t>
            </a:r>
            <a:endParaRPr lang="en-US" dirty="0">
              <a:solidFill>
                <a:schemeClr val="bg1"/>
              </a:solidFill>
              <a:cs typeface="B Yekan" pitchFamily="2" charset="-78"/>
            </a:endParaRPr>
          </a:p>
          <a:p>
            <a:pPr algn="r" rtl="1"/>
            <a:r>
              <a:rPr lang="fa-IR" dirty="0">
                <a:solidFill>
                  <a:schemeClr val="bg1"/>
                </a:solidFill>
                <a:cs typeface="B Yekan" pitchFamily="2" charset="-78"/>
              </a:rPr>
              <a:t>3</a:t>
            </a:r>
            <a:r>
              <a:rPr lang="fa-IR" dirty="0" smtClean="0">
                <a:solidFill>
                  <a:schemeClr val="bg1"/>
                </a:solidFill>
                <a:cs typeface="B Yekan" pitchFamily="2" charset="-78"/>
              </a:rPr>
              <a:t>) دیگراعضاء</a:t>
            </a:r>
            <a:endParaRPr lang="en-US" dirty="0" smtClean="0">
              <a:solidFill>
                <a:schemeClr val="bg1"/>
              </a:solidFill>
              <a:cs typeface="B Yekan" pitchFamily="2" charset="-78"/>
            </a:endParaRPr>
          </a:p>
          <a:p>
            <a:pPr algn="r" rtl="1"/>
            <a:r>
              <a:rPr lang="fa-IR" dirty="0">
                <a:solidFill>
                  <a:schemeClr val="bg1"/>
                </a:solidFill>
                <a:cs typeface="B Yekan" pitchFamily="2" charset="-78"/>
              </a:rPr>
              <a:t> </a:t>
            </a:r>
            <a:r>
              <a:rPr lang="fa-IR" dirty="0" smtClean="0">
                <a:solidFill>
                  <a:schemeClr val="bg1"/>
                </a:solidFill>
                <a:cs typeface="B Yekan" pitchFamily="2" charset="-78"/>
              </a:rPr>
              <a:t>- </a:t>
            </a:r>
            <a:r>
              <a:rPr lang="fa-IR" dirty="0">
                <a:solidFill>
                  <a:schemeClr val="bg1"/>
                </a:solidFill>
                <a:cs typeface="B Yekan" pitchFamily="2" charset="-78"/>
              </a:rPr>
              <a:t>تعداد اعضای تیم از 3 نفر کمتر و از 7 نفر بیشتر نباشد.</a:t>
            </a:r>
            <a:endParaRPr lang="en-US" dirty="0">
              <a:solidFill>
                <a:schemeClr val="bg1"/>
              </a:solidFill>
              <a:cs typeface="B Yekan" pitchFamily="2" charset="-78"/>
            </a:endParaRPr>
          </a:p>
          <a:p>
            <a:pPr algn="r" rtl="1"/>
            <a:r>
              <a:rPr lang="fa-IR" dirty="0" smtClean="0">
                <a:solidFill>
                  <a:schemeClr val="bg1"/>
                </a:solidFill>
                <a:cs typeface="B Yekan" pitchFamily="2" charset="-78"/>
              </a:rPr>
              <a:t>- </a:t>
            </a:r>
            <a:r>
              <a:rPr lang="fa-IR" dirty="0">
                <a:solidFill>
                  <a:schemeClr val="bg1"/>
                </a:solidFill>
                <a:cs typeface="B Yekan" pitchFamily="2" charset="-78"/>
              </a:rPr>
              <a:t>بیشتر از آن که تاکید بر تخصص افراد باشد تاکید در ترکیب و تاثیر آنها در کنار یکدیگر است.</a:t>
            </a:r>
            <a:endParaRPr lang="en-US" dirty="0">
              <a:solidFill>
                <a:schemeClr val="bg1"/>
              </a:solidFill>
              <a:cs typeface="B Yekan" pitchFamily="2" charset="-78"/>
            </a:endParaRPr>
          </a:p>
          <a:p>
            <a:pPr algn="r" rtl="1"/>
            <a:r>
              <a:rPr lang="fa-IR" dirty="0" smtClean="0">
                <a:solidFill>
                  <a:schemeClr val="bg1"/>
                </a:solidFill>
                <a:cs typeface="B Yekan" pitchFamily="2" charset="-78"/>
              </a:rPr>
              <a:t>- </a:t>
            </a:r>
            <a:r>
              <a:rPr lang="fa-IR" dirty="0">
                <a:solidFill>
                  <a:schemeClr val="bg1"/>
                </a:solidFill>
                <a:cs typeface="B Yekan" pitchFamily="2" charset="-78"/>
              </a:rPr>
              <a:t>هیچ محدودیتی مجاز نیست.</a:t>
            </a:r>
            <a:endParaRPr lang="en-US" dirty="0">
              <a:solidFill>
                <a:schemeClr val="bg1"/>
              </a:solidFill>
              <a:cs typeface="B Yekan" pitchFamily="2" charset="-78"/>
            </a:endParaRPr>
          </a:p>
          <a:p>
            <a:pPr algn="r" rtl="1"/>
            <a:endParaRPr lang="en-US" dirty="0">
              <a:solidFill>
                <a:schemeClr val="bg1"/>
              </a:solidFill>
              <a:cs typeface="B Yekan" pitchFamily="2" charset="-78"/>
            </a:endParaRPr>
          </a:p>
        </p:txBody>
      </p:sp>
      <p:sp>
        <p:nvSpPr>
          <p:cNvPr id="95" name="Rectangle 94"/>
          <p:cNvSpPr/>
          <p:nvPr/>
        </p:nvSpPr>
        <p:spPr>
          <a:xfrm>
            <a:off x="5426357" y="2468551"/>
            <a:ext cx="1505798" cy="4093428"/>
          </a:xfrm>
          <a:prstGeom prst="rect">
            <a:avLst/>
          </a:prstGeom>
        </p:spPr>
        <p:txBody>
          <a:bodyPr wrap="square">
            <a:spAutoFit/>
          </a:bodyPr>
          <a:lstStyle/>
          <a:p>
            <a:pPr algn="r" rtl="1"/>
            <a:r>
              <a:rPr lang="fa-IR" sz="2000" b="1" dirty="0">
                <a:solidFill>
                  <a:schemeClr val="bg1"/>
                </a:solidFill>
                <a:cs typeface="B Yekan" pitchFamily="2" charset="-78"/>
              </a:rPr>
              <a:t>حل مساله یک فرایند است نه نتیجه.</a:t>
            </a:r>
            <a:endParaRPr lang="en-US" sz="2000" b="1" dirty="0">
              <a:solidFill>
                <a:schemeClr val="bg1"/>
              </a:solidFill>
              <a:cs typeface="B Yekan" pitchFamily="2" charset="-78"/>
            </a:endParaRPr>
          </a:p>
          <a:p>
            <a:pPr algn="r" rtl="1"/>
            <a:r>
              <a:rPr lang="fa-IR" sz="2000" b="1" dirty="0">
                <a:solidFill>
                  <a:schemeClr val="bg1"/>
                </a:solidFill>
                <a:cs typeface="B Yekan" pitchFamily="2" charset="-78"/>
              </a:rPr>
              <a:t>حل مساله یک فرایند تجویزی است که در موارد گسترده کاربرد دارد.</a:t>
            </a:r>
            <a:endParaRPr lang="en-US" sz="2000" b="1" dirty="0">
              <a:solidFill>
                <a:schemeClr val="bg1"/>
              </a:solidFill>
              <a:cs typeface="B Yekan" pitchFamily="2" charset="-78"/>
            </a:endParaRPr>
          </a:p>
          <a:p>
            <a:pPr algn="r" rtl="1"/>
            <a:r>
              <a:rPr lang="fa-IR" sz="2000" b="1" dirty="0">
                <a:solidFill>
                  <a:schemeClr val="bg1"/>
                </a:solidFill>
                <a:cs typeface="B Yekan" pitchFamily="2" charset="-78"/>
              </a:rPr>
              <a:t>حل مساله یعنی آزاد شدن از قید مسئله.</a:t>
            </a:r>
            <a:endParaRPr lang="en-US" sz="2000" b="1" dirty="0">
              <a:solidFill>
                <a:schemeClr val="bg1"/>
              </a:solidFill>
              <a:cs typeface="B Yekan" pitchFamily="2" charset="-78"/>
            </a:endParaRPr>
          </a:p>
        </p:txBody>
      </p:sp>
      <p:sp>
        <p:nvSpPr>
          <p:cNvPr id="96" name="Rectangle 95"/>
          <p:cNvSpPr/>
          <p:nvPr/>
        </p:nvSpPr>
        <p:spPr>
          <a:xfrm>
            <a:off x="7162800" y="2468551"/>
            <a:ext cx="1447800" cy="4401205"/>
          </a:xfrm>
          <a:prstGeom prst="rect">
            <a:avLst/>
          </a:prstGeom>
        </p:spPr>
        <p:txBody>
          <a:bodyPr wrap="square">
            <a:spAutoFit/>
          </a:bodyPr>
          <a:lstStyle/>
          <a:p>
            <a:pPr lvl="0" algn="justLow" rtl="1">
              <a:defRPr/>
            </a:pPr>
            <a:r>
              <a:rPr lang="fa-IR" sz="2000" b="1" dirty="0" smtClean="0">
                <a:solidFill>
                  <a:schemeClr val="bg1"/>
                </a:solidFill>
                <a:cs typeface="B Yekan" pitchFamily="2" charset="-78"/>
              </a:rPr>
              <a:t>- مساله </a:t>
            </a:r>
            <a:r>
              <a:rPr lang="fa-IR" sz="2000" b="1" dirty="0">
                <a:solidFill>
                  <a:schemeClr val="bg1"/>
                </a:solidFill>
                <a:cs typeface="B Yekan" pitchFamily="2" charset="-78"/>
              </a:rPr>
              <a:t>بر اساس هدف تعیین می </a:t>
            </a:r>
            <a:r>
              <a:rPr lang="fa-IR" sz="2000" b="1" dirty="0" smtClean="0">
                <a:solidFill>
                  <a:schemeClr val="bg1"/>
                </a:solidFill>
                <a:cs typeface="B Yekan" pitchFamily="2" charset="-78"/>
              </a:rPr>
              <a:t>شود</a:t>
            </a:r>
          </a:p>
          <a:p>
            <a:pPr lvl="0" algn="justLow" rtl="1">
              <a:defRPr/>
            </a:pPr>
            <a:r>
              <a:rPr lang="fa-IR" sz="2000" b="1" dirty="0" smtClean="0">
                <a:solidFill>
                  <a:schemeClr val="bg1"/>
                </a:solidFill>
                <a:cs typeface="B Yekan" pitchFamily="2" charset="-78"/>
              </a:rPr>
              <a:t>- مساله </a:t>
            </a:r>
            <a:r>
              <a:rPr lang="fa-IR" sz="2000" b="1" dirty="0">
                <a:solidFill>
                  <a:schemeClr val="bg1"/>
                </a:solidFill>
                <a:cs typeface="B Yekan" pitchFamily="2" charset="-78"/>
              </a:rPr>
              <a:t>بستگی به زمینه و موقعیت تصمیم </a:t>
            </a:r>
            <a:r>
              <a:rPr lang="fa-IR" sz="2000" b="1" dirty="0" smtClean="0">
                <a:solidFill>
                  <a:schemeClr val="bg1"/>
                </a:solidFill>
                <a:cs typeface="B Yekan" pitchFamily="2" charset="-78"/>
              </a:rPr>
              <a:t>دارد</a:t>
            </a:r>
          </a:p>
          <a:p>
            <a:pPr lvl="0" algn="justLow" rtl="1">
              <a:defRPr/>
            </a:pPr>
            <a:r>
              <a:rPr lang="fa-IR" sz="2000" b="1" dirty="0" smtClean="0">
                <a:solidFill>
                  <a:schemeClr val="bg1"/>
                </a:solidFill>
                <a:cs typeface="B Yekan" pitchFamily="2" charset="-78"/>
              </a:rPr>
              <a:t>- مسائل </a:t>
            </a:r>
            <a:r>
              <a:rPr lang="fa-IR" sz="2000" b="1" dirty="0">
                <a:solidFill>
                  <a:schemeClr val="bg1"/>
                </a:solidFill>
                <a:cs typeface="B Yekan" pitchFamily="2" charset="-78"/>
              </a:rPr>
              <a:t>با توجه به دیدگاه </a:t>
            </a:r>
            <a:r>
              <a:rPr lang="fa-IR" sz="2000" b="1" dirty="0" smtClean="0">
                <a:solidFill>
                  <a:schemeClr val="bg1"/>
                </a:solidFill>
                <a:cs typeface="B Yekan" pitchFamily="2" charset="-78"/>
              </a:rPr>
              <a:t>افراد، متفاوت </a:t>
            </a:r>
            <a:r>
              <a:rPr lang="fa-IR" sz="2000" b="1" dirty="0">
                <a:solidFill>
                  <a:schemeClr val="bg1"/>
                </a:solidFill>
                <a:cs typeface="B Yekan" pitchFamily="2" charset="-78"/>
              </a:rPr>
              <a:t>هستند</a:t>
            </a:r>
            <a:endParaRPr kumimoji="0" lang="en-US" sz="2000" b="1" i="0" u="none" strike="noStrike" kern="0" cap="none" spc="0" normalizeH="0" baseline="0" noProof="0" dirty="0" smtClean="0">
              <a:ln>
                <a:noFill/>
              </a:ln>
              <a:solidFill>
                <a:schemeClr val="bg1"/>
              </a:solidFill>
              <a:effectLst/>
              <a:uLnTx/>
              <a:uFillTx/>
              <a:cs typeface="B Yekan" pitchFamily="2" charset="-78"/>
            </a:endParaRPr>
          </a:p>
        </p:txBody>
      </p:sp>
    </p:spTree>
    <p:extLst>
      <p:ext uri="{BB962C8B-B14F-4D97-AF65-F5344CB8AC3E}">
        <p14:creationId xmlns:p14="http://schemas.microsoft.com/office/powerpoint/2010/main" val="3589680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715962"/>
          </a:xfrm>
        </p:spPr>
        <p:txBody>
          <a:bodyPr/>
          <a:lstStyle/>
          <a:p>
            <a:pPr algn="ctr"/>
            <a:r>
              <a:rPr lang="fa-IR" dirty="0" smtClean="0">
                <a:solidFill>
                  <a:srgbClr val="FFFF00"/>
                </a:solidFill>
                <a:cs typeface="B Titr" pitchFamily="2" charset="-78"/>
              </a:rPr>
              <a:t>سپاس از توجه شما</a:t>
            </a:r>
            <a:endParaRPr lang="fa-IR" dirty="0">
              <a:solidFill>
                <a:srgbClr val="FFFF00"/>
              </a:solidFill>
              <a:cs typeface="B Titr" pitchFamily="2" charset="-78"/>
            </a:endParaRPr>
          </a:p>
        </p:txBody>
      </p:sp>
    </p:spTree>
    <p:extLst>
      <p:ext uri="{BB962C8B-B14F-4D97-AF65-F5344CB8AC3E}">
        <p14:creationId xmlns:p14="http://schemas.microsoft.com/office/powerpoint/2010/main" val="3429510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2438400"/>
          </a:xfrm>
        </p:spPr>
        <p:txBody>
          <a:bodyPr>
            <a:normAutofit fontScale="90000"/>
          </a:bodyPr>
          <a:lstStyle/>
          <a:p>
            <a:pPr algn="ctr">
              <a:lnSpc>
                <a:spcPct val="150000"/>
              </a:lnSpc>
            </a:pPr>
            <a:r>
              <a:rPr lang="fa-IR" sz="5400" dirty="0" smtClean="0">
                <a:solidFill>
                  <a:srgbClr val="FFFF00"/>
                </a:solidFill>
                <a:cs typeface="B Titr" pitchFamily="2" charset="-78"/>
              </a:rPr>
              <a:t>موضوع: </a:t>
            </a:r>
            <a:br>
              <a:rPr lang="fa-IR" sz="5400" dirty="0" smtClean="0">
                <a:solidFill>
                  <a:srgbClr val="FFFF00"/>
                </a:solidFill>
                <a:cs typeface="B Titr" pitchFamily="2" charset="-78"/>
              </a:rPr>
            </a:br>
            <a:r>
              <a:rPr lang="fa-IR" sz="5400" dirty="0" smtClean="0">
                <a:solidFill>
                  <a:srgbClr val="FFFF00"/>
                </a:solidFill>
                <a:cs typeface="B Titr" pitchFamily="2" charset="-78"/>
              </a:rPr>
              <a:t>تفاوت های رهبری و مدیریت</a:t>
            </a:r>
            <a:endParaRPr lang="fa-IR" sz="5400" dirty="0">
              <a:solidFill>
                <a:srgbClr val="FFFF00"/>
              </a:solidFill>
              <a:cs typeface="B Titr" pitchFamily="2" charset="-78"/>
            </a:endParaRPr>
          </a:p>
        </p:txBody>
      </p:sp>
      <p:sp>
        <p:nvSpPr>
          <p:cNvPr id="3" name="Rectangle 2"/>
          <p:cNvSpPr/>
          <p:nvPr/>
        </p:nvSpPr>
        <p:spPr>
          <a:xfrm>
            <a:off x="2937177" y="4491162"/>
            <a:ext cx="3311223" cy="369332"/>
          </a:xfrm>
          <a:prstGeom prst="rect">
            <a:avLst/>
          </a:prstGeom>
        </p:spPr>
        <p:txBody>
          <a:bodyPr wrap="square">
            <a:spAutoFit/>
          </a:bodyPr>
          <a:lstStyle/>
          <a:p>
            <a:r>
              <a:rPr lang="fa-IR" dirty="0" smtClean="0">
                <a:solidFill>
                  <a:schemeClr val="bg1"/>
                </a:solidFill>
                <a:cs typeface="B Titr" pitchFamily="2" charset="-78"/>
              </a:rPr>
              <a:t>استاد راهنما:  الهام سادات حیات غیبی</a:t>
            </a:r>
            <a:endParaRPr lang="fa-IR" dirty="0">
              <a:solidFill>
                <a:schemeClr val="bg1"/>
              </a:solidFill>
            </a:endParaRPr>
          </a:p>
        </p:txBody>
      </p:sp>
      <p:sp>
        <p:nvSpPr>
          <p:cNvPr id="4" name="Rectangle 3"/>
          <p:cNvSpPr/>
          <p:nvPr/>
        </p:nvSpPr>
        <p:spPr>
          <a:xfrm>
            <a:off x="2516337" y="5181600"/>
            <a:ext cx="4152901" cy="646331"/>
          </a:xfrm>
          <a:prstGeom prst="rect">
            <a:avLst/>
          </a:prstGeom>
        </p:spPr>
        <p:txBody>
          <a:bodyPr wrap="square">
            <a:spAutoFit/>
          </a:bodyPr>
          <a:lstStyle/>
          <a:p>
            <a:r>
              <a:rPr lang="fa-IR" dirty="0" smtClean="0">
                <a:solidFill>
                  <a:schemeClr val="bg1"/>
                </a:solidFill>
                <a:cs typeface="B Titr" pitchFamily="2" charset="-78"/>
              </a:rPr>
              <a:t>دانشجو: مژگان </a:t>
            </a:r>
            <a:r>
              <a:rPr lang="fa-IR" dirty="0">
                <a:solidFill>
                  <a:schemeClr val="bg1"/>
                </a:solidFill>
                <a:cs typeface="B Titr" pitchFamily="2" charset="-78"/>
              </a:rPr>
              <a:t>قویمی </a:t>
            </a:r>
            <a:r>
              <a:rPr lang="fa-IR" dirty="0" smtClean="0">
                <a:solidFill>
                  <a:schemeClr val="bg1"/>
                </a:solidFill>
                <a:cs typeface="B Titr" pitchFamily="2" charset="-78"/>
              </a:rPr>
              <a:t>دلشاد- مدیریت بازرگانی  </a:t>
            </a:r>
            <a:endParaRPr lang="fa-IR" dirty="0">
              <a:solidFill>
                <a:schemeClr val="bg1"/>
              </a:solidFill>
            </a:endParaRPr>
          </a:p>
        </p:txBody>
      </p:sp>
      <p:sp>
        <p:nvSpPr>
          <p:cNvPr id="5" name="Rectangle 4"/>
          <p:cNvSpPr/>
          <p:nvPr/>
        </p:nvSpPr>
        <p:spPr>
          <a:xfrm>
            <a:off x="2657000" y="5943600"/>
            <a:ext cx="3871573" cy="369332"/>
          </a:xfrm>
          <a:prstGeom prst="rect">
            <a:avLst/>
          </a:prstGeom>
        </p:spPr>
        <p:txBody>
          <a:bodyPr wrap="none">
            <a:spAutoFit/>
          </a:bodyPr>
          <a:lstStyle/>
          <a:p>
            <a:r>
              <a:rPr lang="fa-IR" dirty="0" smtClean="0">
                <a:solidFill>
                  <a:schemeClr val="bg1"/>
                </a:solidFill>
                <a:cs typeface="B Titr" pitchFamily="2" charset="-78"/>
              </a:rPr>
              <a:t>دانشکده مدیریت تهران مرکز   12/12/ 1396</a:t>
            </a:r>
            <a:endParaRPr lang="fa-IR" dirty="0">
              <a:solidFill>
                <a:schemeClr val="bg1"/>
              </a:solidFill>
            </a:endParaRPr>
          </a:p>
        </p:txBody>
      </p:sp>
      <p:sp>
        <p:nvSpPr>
          <p:cNvPr id="19" name="Freeform 18"/>
          <p:cNvSpPr>
            <a:spLocks noEditPoints="1"/>
          </p:cNvSpPr>
          <p:nvPr/>
        </p:nvSpPr>
        <p:spPr bwMode="auto">
          <a:xfrm>
            <a:off x="716280" y="3628019"/>
            <a:ext cx="1095821" cy="2623771"/>
          </a:xfrm>
          <a:custGeom>
            <a:avLst/>
            <a:gdLst>
              <a:gd name="T0" fmla="*/ 110 w 126"/>
              <a:gd name="T1" fmla="*/ 63 h 302"/>
              <a:gd name="T2" fmla="*/ 104 w 126"/>
              <a:gd name="T3" fmla="*/ 55 h 302"/>
              <a:gd name="T4" fmla="*/ 98 w 126"/>
              <a:gd name="T5" fmla="*/ 44 h 302"/>
              <a:gd name="T6" fmla="*/ 72 w 126"/>
              <a:gd name="T7" fmla="*/ 39 h 302"/>
              <a:gd name="T8" fmla="*/ 70 w 126"/>
              <a:gd name="T9" fmla="*/ 30 h 302"/>
              <a:gd name="T10" fmla="*/ 71 w 126"/>
              <a:gd name="T11" fmla="*/ 19 h 302"/>
              <a:gd name="T12" fmla="*/ 66 w 126"/>
              <a:gd name="T13" fmla="*/ 4 h 302"/>
              <a:gd name="T14" fmla="*/ 46 w 126"/>
              <a:gd name="T15" fmla="*/ 12 h 302"/>
              <a:gd name="T16" fmla="*/ 44 w 126"/>
              <a:gd name="T17" fmla="*/ 27 h 302"/>
              <a:gd name="T18" fmla="*/ 47 w 126"/>
              <a:gd name="T19" fmla="*/ 36 h 302"/>
              <a:gd name="T20" fmla="*/ 39 w 126"/>
              <a:gd name="T21" fmla="*/ 42 h 302"/>
              <a:gd name="T22" fmla="*/ 26 w 126"/>
              <a:gd name="T23" fmla="*/ 45 h 302"/>
              <a:gd name="T24" fmla="*/ 16 w 126"/>
              <a:gd name="T25" fmla="*/ 54 h 302"/>
              <a:gd name="T26" fmla="*/ 13 w 126"/>
              <a:gd name="T27" fmla="*/ 66 h 302"/>
              <a:gd name="T28" fmla="*/ 6 w 126"/>
              <a:gd name="T29" fmla="*/ 81 h 302"/>
              <a:gd name="T30" fmla="*/ 2 w 126"/>
              <a:gd name="T31" fmla="*/ 99 h 302"/>
              <a:gd name="T32" fmla="*/ 13 w 126"/>
              <a:gd name="T33" fmla="*/ 121 h 302"/>
              <a:gd name="T34" fmla="*/ 16 w 126"/>
              <a:gd name="T35" fmla="*/ 126 h 302"/>
              <a:gd name="T36" fmla="*/ 19 w 126"/>
              <a:gd name="T37" fmla="*/ 132 h 302"/>
              <a:gd name="T38" fmla="*/ 20 w 126"/>
              <a:gd name="T39" fmla="*/ 140 h 302"/>
              <a:gd name="T40" fmla="*/ 22 w 126"/>
              <a:gd name="T41" fmla="*/ 168 h 302"/>
              <a:gd name="T42" fmla="*/ 30 w 126"/>
              <a:gd name="T43" fmla="*/ 173 h 302"/>
              <a:gd name="T44" fmla="*/ 35 w 126"/>
              <a:gd name="T45" fmla="*/ 208 h 302"/>
              <a:gd name="T46" fmla="*/ 38 w 126"/>
              <a:gd name="T47" fmla="*/ 242 h 302"/>
              <a:gd name="T48" fmla="*/ 40 w 126"/>
              <a:gd name="T49" fmla="*/ 267 h 302"/>
              <a:gd name="T50" fmla="*/ 42 w 126"/>
              <a:gd name="T51" fmla="*/ 272 h 302"/>
              <a:gd name="T52" fmla="*/ 40 w 126"/>
              <a:gd name="T53" fmla="*/ 279 h 302"/>
              <a:gd name="T54" fmla="*/ 39 w 126"/>
              <a:gd name="T55" fmla="*/ 284 h 302"/>
              <a:gd name="T56" fmla="*/ 31 w 126"/>
              <a:gd name="T57" fmla="*/ 289 h 302"/>
              <a:gd name="T58" fmla="*/ 41 w 126"/>
              <a:gd name="T59" fmla="*/ 295 h 302"/>
              <a:gd name="T60" fmla="*/ 61 w 126"/>
              <a:gd name="T61" fmla="*/ 287 h 302"/>
              <a:gd name="T62" fmla="*/ 63 w 126"/>
              <a:gd name="T63" fmla="*/ 277 h 302"/>
              <a:gd name="T64" fmla="*/ 67 w 126"/>
              <a:gd name="T65" fmla="*/ 283 h 302"/>
              <a:gd name="T66" fmla="*/ 65 w 126"/>
              <a:gd name="T67" fmla="*/ 289 h 302"/>
              <a:gd name="T68" fmla="*/ 62 w 126"/>
              <a:gd name="T69" fmla="*/ 295 h 302"/>
              <a:gd name="T70" fmla="*/ 60 w 126"/>
              <a:gd name="T71" fmla="*/ 301 h 302"/>
              <a:gd name="T72" fmla="*/ 83 w 126"/>
              <a:gd name="T73" fmla="*/ 297 h 302"/>
              <a:gd name="T74" fmla="*/ 85 w 126"/>
              <a:gd name="T75" fmla="*/ 288 h 302"/>
              <a:gd name="T76" fmla="*/ 87 w 126"/>
              <a:gd name="T77" fmla="*/ 282 h 302"/>
              <a:gd name="T78" fmla="*/ 90 w 126"/>
              <a:gd name="T79" fmla="*/ 266 h 302"/>
              <a:gd name="T80" fmla="*/ 91 w 126"/>
              <a:gd name="T81" fmla="*/ 212 h 302"/>
              <a:gd name="T82" fmla="*/ 93 w 126"/>
              <a:gd name="T83" fmla="*/ 169 h 302"/>
              <a:gd name="T84" fmla="*/ 107 w 126"/>
              <a:gd name="T85" fmla="*/ 167 h 302"/>
              <a:gd name="T86" fmla="*/ 107 w 126"/>
              <a:gd name="T87" fmla="*/ 149 h 302"/>
              <a:gd name="T88" fmla="*/ 105 w 126"/>
              <a:gd name="T89" fmla="*/ 129 h 302"/>
              <a:gd name="T90" fmla="*/ 104 w 126"/>
              <a:gd name="T91" fmla="*/ 120 h 302"/>
              <a:gd name="T92" fmla="*/ 124 w 126"/>
              <a:gd name="T93" fmla="*/ 93 h 302"/>
              <a:gd name="T94" fmla="*/ 21 w 126"/>
              <a:gd name="T95" fmla="*/ 98 h 302"/>
              <a:gd name="T96" fmla="*/ 22 w 126"/>
              <a:gd name="T97" fmla="*/ 87 h 302"/>
              <a:gd name="T98" fmla="*/ 41 w 126"/>
              <a:gd name="T99" fmla="*/ 279 h 302"/>
              <a:gd name="T100" fmla="*/ 65 w 126"/>
              <a:gd name="T101" fmla="*/ 251 h 302"/>
              <a:gd name="T102" fmla="*/ 60 w 126"/>
              <a:gd name="T103" fmla="*/ 249 h 302"/>
              <a:gd name="T104" fmla="*/ 61 w 126"/>
              <a:gd name="T105" fmla="*/ 224 h 302"/>
              <a:gd name="T106" fmla="*/ 62 w 126"/>
              <a:gd name="T107" fmla="*/ 202 h 302"/>
              <a:gd name="T108" fmla="*/ 66 w 126"/>
              <a:gd name="T109" fmla="*/ 220 h 302"/>
              <a:gd name="T110" fmla="*/ 69 w 126"/>
              <a:gd name="T111" fmla="*/ 235 h 302"/>
              <a:gd name="T112" fmla="*/ 99 w 126"/>
              <a:gd name="T113" fmla="*/ 98 h 302"/>
              <a:gd name="T114" fmla="*/ 99 w 126"/>
              <a:gd name="T115" fmla="*/ 87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6" h="302">
                <a:moveTo>
                  <a:pt x="124" y="83"/>
                </a:moveTo>
                <a:cubicBezTo>
                  <a:pt x="122" y="78"/>
                  <a:pt x="118" y="74"/>
                  <a:pt x="117" y="73"/>
                </a:cubicBezTo>
                <a:cubicBezTo>
                  <a:pt x="117" y="71"/>
                  <a:pt x="115" y="69"/>
                  <a:pt x="114" y="68"/>
                </a:cubicBezTo>
                <a:cubicBezTo>
                  <a:pt x="114" y="67"/>
                  <a:pt x="113" y="67"/>
                  <a:pt x="113" y="67"/>
                </a:cubicBezTo>
                <a:cubicBezTo>
                  <a:pt x="113" y="67"/>
                  <a:pt x="113" y="67"/>
                  <a:pt x="112" y="66"/>
                </a:cubicBezTo>
                <a:cubicBezTo>
                  <a:pt x="111" y="65"/>
                  <a:pt x="110" y="64"/>
                  <a:pt x="110" y="63"/>
                </a:cubicBezTo>
                <a:cubicBezTo>
                  <a:pt x="109" y="63"/>
                  <a:pt x="109" y="62"/>
                  <a:pt x="109" y="62"/>
                </a:cubicBezTo>
                <a:cubicBezTo>
                  <a:pt x="108" y="61"/>
                  <a:pt x="108" y="61"/>
                  <a:pt x="108" y="60"/>
                </a:cubicBezTo>
                <a:cubicBezTo>
                  <a:pt x="108" y="60"/>
                  <a:pt x="108" y="59"/>
                  <a:pt x="107" y="59"/>
                </a:cubicBezTo>
                <a:cubicBezTo>
                  <a:pt x="106" y="58"/>
                  <a:pt x="105" y="57"/>
                  <a:pt x="105" y="57"/>
                </a:cubicBezTo>
                <a:cubicBezTo>
                  <a:pt x="105" y="57"/>
                  <a:pt x="104" y="57"/>
                  <a:pt x="104" y="57"/>
                </a:cubicBezTo>
                <a:cubicBezTo>
                  <a:pt x="104" y="56"/>
                  <a:pt x="104" y="56"/>
                  <a:pt x="104" y="55"/>
                </a:cubicBezTo>
                <a:cubicBezTo>
                  <a:pt x="103" y="55"/>
                  <a:pt x="103" y="55"/>
                  <a:pt x="103" y="54"/>
                </a:cubicBezTo>
                <a:cubicBezTo>
                  <a:pt x="103" y="53"/>
                  <a:pt x="103" y="53"/>
                  <a:pt x="103" y="52"/>
                </a:cubicBezTo>
                <a:cubicBezTo>
                  <a:pt x="103" y="52"/>
                  <a:pt x="102" y="51"/>
                  <a:pt x="102" y="50"/>
                </a:cubicBezTo>
                <a:cubicBezTo>
                  <a:pt x="102" y="50"/>
                  <a:pt x="101" y="48"/>
                  <a:pt x="101" y="47"/>
                </a:cubicBezTo>
                <a:cubicBezTo>
                  <a:pt x="100" y="45"/>
                  <a:pt x="99" y="44"/>
                  <a:pt x="99" y="44"/>
                </a:cubicBezTo>
                <a:cubicBezTo>
                  <a:pt x="98" y="44"/>
                  <a:pt x="98" y="44"/>
                  <a:pt x="98" y="44"/>
                </a:cubicBezTo>
                <a:cubicBezTo>
                  <a:pt x="98" y="44"/>
                  <a:pt x="97" y="44"/>
                  <a:pt x="96" y="44"/>
                </a:cubicBezTo>
                <a:cubicBezTo>
                  <a:pt x="95" y="43"/>
                  <a:pt x="94" y="43"/>
                  <a:pt x="94" y="43"/>
                </a:cubicBezTo>
                <a:cubicBezTo>
                  <a:pt x="92" y="43"/>
                  <a:pt x="89" y="42"/>
                  <a:pt x="88" y="42"/>
                </a:cubicBezTo>
                <a:cubicBezTo>
                  <a:pt x="87" y="42"/>
                  <a:pt x="83" y="41"/>
                  <a:pt x="81" y="41"/>
                </a:cubicBezTo>
                <a:cubicBezTo>
                  <a:pt x="80" y="41"/>
                  <a:pt x="76" y="40"/>
                  <a:pt x="75" y="39"/>
                </a:cubicBezTo>
                <a:cubicBezTo>
                  <a:pt x="73" y="39"/>
                  <a:pt x="73" y="39"/>
                  <a:pt x="72" y="39"/>
                </a:cubicBezTo>
                <a:cubicBezTo>
                  <a:pt x="72" y="39"/>
                  <a:pt x="71" y="39"/>
                  <a:pt x="71" y="38"/>
                </a:cubicBezTo>
                <a:cubicBezTo>
                  <a:pt x="70" y="38"/>
                  <a:pt x="68" y="37"/>
                  <a:pt x="68" y="37"/>
                </a:cubicBezTo>
                <a:cubicBezTo>
                  <a:pt x="67" y="36"/>
                  <a:pt x="67" y="36"/>
                  <a:pt x="68" y="35"/>
                </a:cubicBezTo>
                <a:cubicBezTo>
                  <a:pt x="68" y="34"/>
                  <a:pt x="69" y="30"/>
                  <a:pt x="69" y="30"/>
                </a:cubicBezTo>
                <a:cubicBezTo>
                  <a:pt x="69" y="30"/>
                  <a:pt x="69" y="30"/>
                  <a:pt x="69" y="30"/>
                </a:cubicBezTo>
                <a:cubicBezTo>
                  <a:pt x="69" y="30"/>
                  <a:pt x="69" y="30"/>
                  <a:pt x="70" y="30"/>
                </a:cubicBezTo>
                <a:cubicBezTo>
                  <a:pt x="70" y="29"/>
                  <a:pt x="70" y="29"/>
                  <a:pt x="70" y="28"/>
                </a:cubicBezTo>
                <a:cubicBezTo>
                  <a:pt x="71" y="27"/>
                  <a:pt x="71" y="24"/>
                  <a:pt x="71" y="23"/>
                </a:cubicBezTo>
                <a:cubicBezTo>
                  <a:pt x="71" y="23"/>
                  <a:pt x="71" y="22"/>
                  <a:pt x="71" y="21"/>
                </a:cubicBezTo>
                <a:cubicBezTo>
                  <a:pt x="71" y="21"/>
                  <a:pt x="71" y="21"/>
                  <a:pt x="72" y="20"/>
                </a:cubicBezTo>
                <a:cubicBezTo>
                  <a:pt x="72" y="20"/>
                  <a:pt x="71" y="19"/>
                  <a:pt x="71" y="19"/>
                </a:cubicBezTo>
                <a:cubicBezTo>
                  <a:pt x="71" y="19"/>
                  <a:pt x="71" y="19"/>
                  <a:pt x="71" y="19"/>
                </a:cubicBezTo>
                <a:cubicBezTo>
                  <a:pt x="71" y="19"/>
                  <a:pt x="71" y="18"/>
                  <a:pt x="71" y="18"/>
                </a:cubicBezTo>
                <a:cubicBezTo>
                  <a:pt x="71" y="17"/>
                  <a:pt x="71" y="16"/>
                  <a:pt x="71" y="16"/>
                </a:cubicBezTo>
                <a:cubicBezTo>
                  <a:pt x="71" y="15"/>
                  <a:pt x="71" y="15"/>
                  <a:pt x="71" y="15"/>
                </a:cubicBezTo>
                <a:cubicBezTo>
                  <a:pt x="71" y="15"/>
                  <a:pt x="71" y="14"/>
                  <a:pt x="71" y="13"/>
                </a:cubicBezTo>
                <a:cubicBezTo>
                  <a:pt x="71" y="10"/>
                  <a:pt x="71" y="9"/>
                  <a:pt x="70" y="7"/>
                </a:cubicBezTo>
                <a:cubicBezTo>
                  <a:pt x="69" y="5"/>
                  <a:pt x="66" y="4"/>
                  <a:pt x="66" y="4"/>
                </a:cubicBezTo>
                <a:cubicBezTo>
                  <a:pt x="65" y="4"/>
                  <a:pt x="65" y="2"/>
                  <a:pt x="63" y="2"/>
                </a:cubicBezTo>
                <a:cubicBezTo>
                  <a:pt x="64" y="2"/>
                  <a:pt x="59" y="0"/>
                  <a:pt x="53" y="2"/>
                </a:cubicBezTo>
                <a:cubicBezTo>
                  <a:pt x="52" y="2"/>
                  <a:pt x="51" y="3"/>
                  <a:pt x="51" y="3"/>
                </a:cubicBezTo>
                <a:cubicBezTo>
                  <a:pt x="49" y="3"/>
                  <a:pt x="49" y="4"/>
                  <a:pt x="48" y="5"/>
                </a:cubicBezTo>
                <a:cubicBezTo>
                  <a:pt x="48" y="5"/>
                  <a:pt x="47" y="6"/>
                  <a:pt x="46" y="7"/>
                </a:cubicBezTo>
                <a:cubicBezTo>
                  <a:pt x="45" y="8"/>
                  <a:pt x="46" y="11"/>
                  <a:pt x="46" y="12"/>
                </a:cubicBezTo>
                <a:cubicBezTo>
                  <a:pt x="45" y="14"/>
                  <a:pt x="45" y="18"/>
                  <a:pt x="45" y="18"/>
                </a:cubicBezTo>
                <a:cubicBezTo>
                  <a:pt x="45" y="18"/>
                  <a:pt x="45" y="18"/>
                  <a:pt x="44" y="17"/>
                </a:cubicBezTo>
                <a:cubicBezTo>
                  <a:pt x="44" y="17"/>
                  <a:pt x="44" y="17"/>
                  <a:pt x="44" y="17"/>
                </a:cubicBezTo>
                <a:cubicBezTo>
                  <a:pt x="43" y="17"/>
                  <a:pt x="42" y="19"/>
                  <a:pt x="43" y="20"/>
                </a:cubicBezTo>
                <a:cubicBezTo>
                  <a:pt x="43" y="21"/>
                  <a:pt x="42" y="23"/>
                  <a:pt x="43" y="26"/>
                </a:cubicBezTo>
                <a:cubicBezTo>
                  <a:pt x="43" y="26"/>
                  <a:pt x="44" y="27"/>
                  <a:pt x="44" y="27"/>
                </a:cubicBezTo>
                <a:cubicBezTo>
                  <a:pt x="44" y="28"/>
                  <a:pt x="45" y="28"/>
                  <a:pt x="45" y="28"/>
                </a:cubicBezTo>
                <a:cubicBezTo>
                  <a:pt x="46" y="28"/>
                  <a:pt x="46" y="28"/>
                  <a:pt x="46" y="28"/>
                </a:cubicBezTo>
                <a:cubicBezTo>
                  <a:pt x="46" y="28"/>
                  <a:pt x="46" y="28"/>
                  <a:pt x="46" y="29"/>
                </a:cubicBezTo>
                <a:cubicBezTo>
                  <a:pt x="46" y="30"/>
                  <a:pt x="46" y="31"/>
                  <a:pt x="46" y="32"/>
                </a:cubicBezTo>
                <a:cubicBezTo>
                  <a:pt x="47" y="33"/>
                  <a:pt x="47" y="35"/>
                  <a:pt x="47" y="35"/>
                </a:cubicBezTo>
                <a:cubicBezTo>
                  <a:pt x="47" y="36"/>
                  <a:pt x="47" y="36"/>
                  <a:pt x="47" y="36"/>
                </a:cubicBezTo>
                <a:cubicBezTo>
                  <a:pt x="46" y="36"/>
                  <a:pt x="46" y="37"/>
                  <a:pt x="45" y="37"/>
                </a:cubicBezTo>
                <a:cubicBezTo>
                  <a:pt x="45" y="38"/>
                  <a:pt x="45" y="39"/>
                  <a:pt x="45" y="39"/>
                </a:cubicBezTo>
                <a:cubicBezTo>
                  <a:pt x="45" y="39"/>
                  <a:pt x="45" y="40"/>
                  <a:pt x="44" y="40"/>
                </a:cubicBezTo>
                <a:cubicBezTo>
                  <a:pt x="44" y="40"/>
                  <a:pt x="43" y="41"/>
                  <a:pt x="43" y="41"/>
                </a:cubicBezTo>
                <a:cubicBezTo>
                  <a:pt x="42" y="41"/>
                  <a:pt x="42" y="41"/>
                  <a:pt x="41" y="41"/>
                </a:cubicBezTo>
                <a:cubicBezTo>
                  <a:pt x="41" y="42"/>
                  <a:pt x="40" y="42"/>
                  <a:pt x="39" y="42"/>
                </a:cubicBezTo>
                <a:cubicBezTo>
                  <a:pt x="38" y="42"/>
                  <a:pt x="37" y="43"/>
                  <a:pt x="36" y="43"/>
                </a:cubicBezTo>
                <a:cubicBezTo>
                  <a:pt x="35" y="43"/>
                  <a:pt x="35" y="43"/>
                  <a:pt x="34" y="43"/>
                </a:cubicBezTo>
                <a:cubicBezTo>
                  <a:pt x="33" y="44"/>
                  <a:pt x="33" y="44"/>
                  <a:pt x="32" y="44"/>
                </a:cubicBezTo>
                <a:cubicBezTo>
                  <a:pt x="31" y="44"/>
                  <a:pt x="30" y="44"/>
                  <a:pt x="29" y="45"/>
                </a:cubicBezTo>
                <a:cubicBezTo>
                  <a:pt x="28" y="45"/>
                  <a:pt x="27" y="45"/>
                  <a:pt x="27" y="45"/>
                </a:cubicBezTo>
                <a:cubicBezTo>
                  <a:pt x="27" y="45"/>
                  <a:pt x="27" y="45"/>
                  <a:pt x="26" y="45"/>
                </a:cubicBezTo>
                <a:cubicBezTo>
                  <a:pt x="25" y="45"/>
                  <a:pt x="25" y="46"/>
                  <a:pt x="24" y="46"/>
                </a:cubicBezTo>
                <a:cubicBezTo>
                  <a:pt x="23" y="46"/>
                  <a:pt x="21" y="47"/>
                  <a:pt x="20" y="48"/>
                </a:cubicBezTo>
                <a:cubicBezTo>
                  <a:pt x="20" y="48"/>
                  <a:pt x="20" y="48"/>
                  <a:pt x="19" y="48"/>
                </a:cubicBezTo>
                <a:cubicBezTo>
                  <a:pt x="19" y="48"/>
                  <a:pt x="19" y="48"/>
                  <a:pt x="18" y="49"/>
                </a:cubicBezTo>
                <a:cubicBezTo>
                  <a:pt x="18" y="49"/>
                  <a:pt x="17" y="51"/>
                  <a:pt x="17" y="52"/>
                </a:cubicBezTo>
                <a:cubicBezTo>
                  <a:pt x="17" y="53"/>
                  <a:pt x="16" y="54"/>
                  <a:pt x="16" y="54"/>
                </a:cubicBezTo>
                <a:cubicBezTo>
                  <a:pt x="16" y="55"/>
                  <a:pt x="16" y="55"/>
                  <a:pt x="16" y="56"/>
                </a:cubicBezTo>
                <a:cubicBezTo>
                  <a:pt x="15" y="56"/>
                  <a:pt x="15" y="58"/>
                  <a:pt x="14" y="59"/>
                </a:cubicBezTo>
                <a:cubicBezTo>
                  <a:pt x="14" y="60"/>
                  <a:pt x="14" y="61"/>
                  <a:pt x="14" y="61"/>
                </a:cubicBezTo>
                <a:cubicBezTo>
                  <a:pt x="14" y="61"/>
                  <a:pt x="14" y="61"/>
                  <a:pt x="14" y="62"/>
                </a:cubicBezTo>
                <a:cubicBezTo>
                  <a:pt x="14" y="62"/>
                  <a:pt x="13" y="64"/>
                  <a:pt x="13" y="64"/>
                </a:cubicBezTo>
                <a:cubicBezTo>
                  <a:pt x="13" y="65"/>
                  <a:pt x="13" y="66"/>
                  <a:pt x="13" y="66"/>
                </a:cubicBezTo>
                <a:cubicBezTo>
                  <a:pt x="13" y="67"/>
                  <a:pt x="12" y="68"/>
                  <a:pt x="11" y="69"/>
                </a:cubicBezTo>
                <a:cubicBezTo>
                  <a:pt x="11" y="69"/>
                  <a:pt x="11" y="70"/>
                  <a:pt x="11" y="71"/>
                </a:cubicBezTo>
                <a:cubicBezTo>
                  <a:pt x="11" y="71"/>
                  <a:pt x="10" y="71"/>
                  <a:pt x="10" y="72"/>
                </a:cubicBezTo>
                <a:cubicBezTo>
                  <a:pt x="9" y="72"/>
                  <a:pt x="9" y="74"/>
                  <a:pt x="9" y="74"/>
                </a:cubicBezTo>
                <a:cubicBezTo>
                  <a:pt x="8" y="75"/>
                  <a:pt x="8" y="75"/>
                  <a:pt x="8" y="76"/>
                </a:cubicBezTo>
                <a:cubicBezTo>
                  <a:pt x="7" y="77"/>
                  <a:pt x="6" y="80"/>
                  <a:pt x="6" y="81"/>
                </a:cubicBezTo>
                <a:cubicBezTo>
                  <a:pt x="5" y="81"/>
                  <a:pt x="5" y="82"/>
                  <a:pt x="4" y="82"/>
                </a:cubicBezTo>
                <a:cubicBezTo>
                  <a:pt x="4" y="83"/>
                  <a:pt x="3" y="83"/>
                  <a:pt x="2" y="84"/>
                </a:cubicBezTo>
                <a:cubicBezTo>
                  <a:pt x="2" y="85"/>
                  <a:pt x="2" y="87"/>
                  <a:pt x="2" y="88"/>
                </a:cubicBezTo>
                <a:cubicBezTo>
                  <a:pt x="2" y="89"/>
                  <a:pt x="1" y="91"/>
                  <a:pt x="1" y="92"/>
                </a:cubicBezTo>
                <a:cubicBezTo>
                  <a:pt x="0" y="93"/>
                  <a:pt x="1" y="93"/>
                  <a:pt x="1" y="94"/>
                </a:cubicBezTo>
                <a:cubicBezTo>
                  <a:pt x="2" y="96"/>
                  <a:pt x="2" y="98"/>
                  <a:pt x="2" y="99"/>
                </a:cubicBezTo>
                <a:cubicBezTo>
                  <a:pt x="2" y="100"/>
                  <a:pt x="2" y="101"/>
                  <a:pt x="3" y="101"/>
                </a:cubicBezTo>
                <a:cubicBezTo>
                  <a:pt x="3" y="102"/>
                  <a:pt x="3" y="104"/>
                  <a:pt x="3" y="104"/>
                </a:cubicBezTo>
                <a:cubicBezTo>
                  <a:pt x="4" y="106"/>
                  <a:pt x="7" y="110"/>
                  <a:pt x="7" y="112"/>
                </a:cubicBezTo>
                <a:cubicBezTo>
                  <a:pt x="8" y="113"/>
                  <a:pt x="12" y="119"/>
                  <a:pt x="12" y="120"/>
                </a:cubicBezTo>
                <a:cubicBezTo>
                  <a:pt x="12" y="120"/>
                  <a:pt x="12" y="120"/>
                  <a:pt x="12" y="120"/>
                </a:cubicBezTo>
                <a:cubicBezTo>
                  <a:pt x="12" y="120"/>
                  <a:pt x="12" y="121"/>
                  <a:pt x="13" y="121"/>
                </a:cubicBezTo>
                <a:cubicBezTo>
                  <a:pt x="13" y="122"/>
                  <a:pt x="13" y="122"/>
                  <a:pt x="13" y="122"/>
                </a:cubicBezTo>
                <a:cubicBezTo>
                  <a:pt x="13" y="122"/>
                  <a:pt x="13" y="122"/>
                  <a:pt x="14" y="123"/>
                </a:cubicBezTo>
                <a:cubicBezTo>
                  <a:pt x="14" y="123"/>
                  <a:pt x="14" y="123"/>
                  <a:pt x="14" y="124"/>
                </a:cubicBezTo>
                <a:cubicBezTo>
                  <a:pt x="14" y="124"/>
                  <a:pt x="15" y="125"/>
                  <a:pt x="15" y="125"/>
                </a:cubicBezTo>
                <a:cubicBezTo>
                  <a:pt x="15" y="125"/>
                  <a:pt x="15" y="125"/>
                  <a:pt x="15" y="125"/>
                </a:cubicBezTo>
                <a:cubicBezTo>
                  <a:pt x="15" y="125"/>
                  <a:pt x="16" y="126"/>
                  <a:pt x="16" y="126"/>
                </a:cubicBezTo>
                <a:cubicBezTo>
                  <a:pt x="16" y="126"/>
                  <a:pt x="16" y="126"/>
                  <a:pt x="16" y="126"/>
                </a:cubicBezTo>
                <a:cubicBezTo>
                  <a:pt x="16" y="127"/>
                  <a:pt x="16" y="127"/>
                  <a:pt x="16" y="127"/>
                </a:cubicBezTo>
                <a:cubicBezTo>
                  <a:pt x="16" y="127"/>
                  <a:pt x="16" y="127"/>
                  <a:pt x="17" y="127"/>
                </a:cubicBezTo>
                <a:cubicBezTo>
                  <a:pt x="17" y="127"/>
                  <a:pt x="17" y="127"/>
                  <a:pt x="17" y="128"/>
                </a:cubicBezTo>
                <a:cubicBezTo>
                  <a:pt x="17" y="128"/>
                  <a:pt x="18" y="129"/>
                  <a:pt x="18" y="129"/>
                </a:cubicBezTo>
                <a:cubicBezTo>
                  <a:pt x="18" y="130"/>
                  <a:pt x="19" y="131"/>
                  <a:pt x="19" y="132"/>
                </a:cubicBezTo>
                <a:cubicBezTo>
                  <a:pt x="19" y="132"/>
                  <a:pt x="19" y="132"/>
                  <a:pt x="19" y="132"/>
                </a:cubicBezTo>
                <a:cubicBezTo>
                  <a:pt x="20" y="132"/>
                  <a:pt x="19" y="132"/>
                  <a:pt x="19" y="131"/>
                </a:cubicBezTo>
                <a:cubicBezTo>
                  <a:pt x="19" y="130"/>
                  <a:pt x="20" y="131"/>
                  <a:pt x="20" y="132"/>
                </a:cubicBezTo>
                <a:cubicBezTo>
                  <a:pt x="20" y="132"/>
                  <a:pt x="20" y="132"/>
                  <a:pt x="21" y="132"/>
                </a:cubicBezTo>
                <a:cubicBezTo>
                  <a:pt x="21" y="132"/>
                  <a:pt x="21" y="132"/>
                  <a:pt x="21" y="133"/>
                </a:cubicBezTo>
                <a:cubicBezTo>
                  <a:pt x="21" y="135"/>
                  <a:pt x="20" y="137"/>
                  <a:pt x="20" y="140"/>
                </a:cubicBezTo>
                <a:cubicBezTo>
                  <a:pt x="20" y="142"/>
                  <a:pt x="20" y="149"/>
                  <a:pt x="20" y="150"/>
                </a:cubicBezTo>
                <a:cubicBezTo>
                  <a:pt x="20" y="151"/>
                  <a:pt x="20" y="152"/>
                  <a:pt x="20" y="155"/>
                </a:cubicBezTo>
                <a:cubicBezTo>
                  <a:pt x="20" y="157"/>
                  <a:pt x="20" y="165"/>
                  <a:pt x="20" y="165"/>
                </a:cubicBezTo>
                <a:cubicBezTo>
                  <a:pt x="20" y="166"/>
                  <a:pt x="20" y="166"/>
                  <a:pt x="20" y="167"/>
                </a:cubicBezTo>
                <a:cubicBezTo>
                  <a:pt x="20" y="167"/>
                  <a:pt x="21" y="167"/>
                  <a:pt x="21" y="167"/>
                </a:cubicBezTo>
                <a:cubicBezTo>
                  <a:pt x="21" y="167"/>
                  <a:pt x="22" y="168"/>
                  <a:pt x="22" y="168"/>
                </a:cubicBezTo>
                <a:cubicBezTo>
                  <a:pt x="23" y="168"/>
                  <a:pt x="23" y="169"/>
                  <a:pt x="23" y="169"/>
                </a:cubicBezTo>
                <a:cubicBezTo>
                  <a:pt x="24" y="169"/>
                  <a:pt x="25" y="170"/>
                  <a:pt x="25" y="170"/>
                </a:cubicBezTo>
                <a:cubicBezTo>
                  <a:pt x="26" y="170"/>
                  <a:pt x="27" y="170"/>
                  <a:pt x="27" y="171"/>
                </a:cubicBezTo>
                <a:cubicBezTo>
                  <a:pt x="28" y="171"/>
                  <a:pt x="29" y="171"/>
                  <a:pt x="29" y="171"/>
                </a:cubicBezTo>
                <a:cubicBezTo>
                  <a:pt x="30" y="171"/>
                  <a:pt x="30" y="171"/>
                  <a:pt x="30" y="171"/>
                </a:cubicBezTo>
                <a:cubicBezTo>
                  <a:pt x="30" y="171"/>
                  <a:pt x="30" y="172"/>
                  <a:pt x="30" y="173"/>
                </a:cubicBezTo>
                <a:cubicBezTo>
                  <a:pt x="30" y="174"/>
                  <a:pt x="30" y="176"/>
                  <a:pt x="30" y="178"/>
                </a:cubicBezTo>
                <a:cubicBezTo>
                  <a:pt x="31" y="179"/>
                  <a:pt x="31" y="183"/>
                  <a:pt x="31" y="184"/>
                </a:cubicBezTo>
                <a:cubicBezTo>
                  <a:pt x="32" y="184"/>
                  <a:pt x="32" y="184"/>
                  <a:pt x="32" y="186"/>
                </a:cubicBezTo>
                <a:cubicBezTo>
                  <a:pt x="32" y="187"/>
                  <a:pt x="33" y="192"/>
                  <a:pt x="33" y="195"/>
                </a:cubicBezTo>
                <a:cubicBezTo>
                  <a:pt x="33" y="197"/>
                  <a:pt x="34" y="202"/>
                  <a:pt x="35" y="205"/>
                </a:cubicBezTo>
                <a:cubicBezTo>
                  <a:pt x="35" y="206"/>
                  <a:pt x="35" y="207"/>
                  <a:pt x="35" y="208"/>
                </a:cubicBezTo>
                <a:cubicBezTo>
                  <a:pt x="35" y="208"/>
                  <a:pt x="36" y="212"/>
                  <a:pt x="36" y="214"/>
                </a:cubicBezTo>
                <a:cubicBezTo>
                  <a:pt x="36" y="215"/>
                  <a:pt x="36" y="219"/>
                  <a:pt x="36" y="220"/>
                </a:cubicBezTo>
                <a:cubicBezTo>
                  <a:pt x="36" y="221"/>
                  <a:pt x="36" y="222"/>
                  <a:pt x="36" y="223"/>
                </a:cubicBezTo>
                <a:cubicBezTo>
                  <a:pt x="36" y="224"/>
                  <a:pt x="37" y="232"/>
                  <a:pt x="37" y="234"/>
                </a:cubicBezTo>
                <a:cubicBezTo>
                  <a:pt x="37" y="235"/>
                  <a:pt x="37" y="235"/>
                  <a:pt x="37" y="236"/>
                </a:cubicBezTo>
                <a:cubicBezTo>
                  <a:pt x="37" y="237"/>
                  <a:pt x="38" y="241"/>
                  <a:pt x="38" y="242"/>
                </a:cubicBezTo>
                <a:cubicBezTo>
                  <a:pt x="38" y="244"/>
                  <a:pt x="39" y="246"/>
                  <a:pt x="39" y="247"/>
                </a:cubicBezTo>
                <a:cubicBezTo>
                  <a:pt x="39" y="248"/>
                  <a:pt x="39" y="252"/>
                  <a:pt x="39" y="253"/>
                </a:cubicBezTo>
                <a:cubicBezTo>
                  <a:pt x="40" y="255"/>
                  <a:pt x="40" y="257"/>
                  <a:pt x="40" y="257"/>
                </a:cubicBezTo>
                <a:cubicBezTo>
                  <a:pt x="40" y="258"/>
                  <a:pt x="40" y="259"/>
                  <a:pt x="40" y="261"/>
                </a:cubicBezTo>
                <a:cubicBezTo>
                  <a:pt x="41" y="262"/>
                  <a:pt x="41" y="266"/>
                  <a:pt x="41" y="267"/>
                </a:cubicBezTo>
                <a:cubicBezTo>
                  <a:pt x="41" y="267"/>
                  <a:pt x="41" y="267"/>
                  <a:pt x="40" y="267"/>
                </a:cubicBezTo>
                <a:cubicBezTo>
                  <a:pt x="40" y="267"/>
                  <a:pt x="40" y="267"/>
                  <a:pt x="39" y="268"/>
                </a:cubicBezTo>
                <a:cubicBezTo>
                  <a:pt x="39" y="268"/>
                  <a:pt x="39" y="269"/>
                  <a:pt x="40" y="269"/>
                </a:cubicBezTo>
                <a:cubicBezTo>
                  <a:pt x="40" y="270"/>
                  <a:pt x="41" y="270"/>
                  <a:pt x="42" y="270"/>
                </a:cubicBezTo>
                <a:cubicBezTo>
                  <a:pt x="42" y="270"/>
                  <a:pt x="42" y="270"/>
                  <a:pt x="42" y="270"/>
                </a:cubicBezTo>
                <a:cubicBezTo>
                  <a:pt x="42" y="271"/>
                  <a:pt x="42" y="272"/>
                  <a:pt x="42" y="272"/>
                </a:cubicBezTo>
                <a:cubicBezTo>
                  <a:pt x="42" y="272"/>
                  <a:pt x="42" y="272"/>
                  <a:pt x="42" y="272"/>
                </a:cubicBezTo>
                <a:cubicBezTo>
                  <a:pt x="42" y="272"/>
                  <a:pt x="42" y="273"/>
                  <a:pt x="42" y="273"/>
                </a:cubicBezTo>
                <a:cubicBezTo>
                  <a:pt x="42" y="274"/>
                  <a:pt x="41" y="276"/>
                  <a:pt x="41" y="276"/>
                </a:cubicBezTo>
                <a:cubicBezTo>
                  <a:pt x="41" y="277"/>
                  <a:pt x="41" y="277"/>
                  <a:pt x="41" y="278"/>
                </a:cubicBezTo>
                <a:cubicBezTo>
                  <a:pt x="41" y="278"/>
                  <a:pt x="41" y="278"/>
                  <a:pt x="41" y="278"/>
                </a:cubicBezTo>
                <a:cubicBezTo>
                  <a:pt x="41" y="278"/>
                  <a:pt x="41" y="278"/>
                  <a:pt x="41" y="278"/>
                </a:cubicBezTo>
                <a:cubicBezTo>
                  <a:pt x="41" y="279"/>
                  <a:pt x="40" y="279"/>
                  <a:pt x="40" y="279"/>
                </a:cubicBezTo>
                <a:cubicBezTo>
                  <a:pt x="40" y="280"/>
                  <a:pt x="40" y="280"/>
                  <a:pt x="40" y="280"/>
                </a:cubicBezTo>
                <a:cubicBezTo>
                  <a:pt x="41" y="280"/>
                  <a:pt x="40" y="281"/>
                  <a:pt x="40" y="281"/>
                </a:cubicBezTo>
                <a:cubicBezTo>
                  <a:pt x="40" y="281"/>
                  <a:pt x="39" y="282"/>
                  <a:pt x="39" y="282"/>
                </a:cubicBezTo>
                <a:cubicBezTo>
                  <a:pt x="39" y="283"/>
                  <a:pt x="39" y="283"/>
                  <a:pt x="39" y="283"/>
                </a:cubicBezTo>
                <a:cubicBezTo>
                  <a:pt x="39" y="283"/>
                  <a:pt x="39" y="283"/>
                  <a:pt x="39" y="283"/>
                </a:cubicBezTo>
                <a:cubicBezTo>
                  <a:pt x="39" y="283"/>
                  <a:pt x="39" y="283"/>
                  <a:pt x="39" y="284"/>
                </a:cubicBezTo>
                <a:cubicBezTo>
                  <a:pt x="38" y="284"/>
                  <a:pt x="39" y="284"/>
                  <a:pt x="38" y="284"/>
                </a:cubicBezTo>
                <a:cubicBezTo>
                  <a:pt x="38" y="285"/>
                  <a:pt x="37" y="285"/>
                  <a:pt x="36" y="286"/>
                </a:cubicBezTo>
                <a:cubicBezTo>
                  <a:pt x="35" y="286"/>
                  <a:pt x="35" y="287"/>
                  <a:pt x="34" y="287"/>
                </a:cubicBezTo>
                <a:cubicBezTo>
                  <a:pt x="34" y="287"/>
                  <a:pt x="33" y="287"/>
                  <a:pt x="33" y="288"/>
                </a:cubicBezTo>
                <a:cubicBezTo>
                  <a:pt x="32" y="288"/>
                  <a:pt x="32" y="288"/>
                  <a:pt x="32" y="288"/>
                </a:cubicBezTo>
                <a:cubicBezTo>
                  <a:pt x="32" y="288"/>
                  <a:pt x="32" y="289"/>
                  <a:pt x="31" y="289"/>
                </a:cubicBezTo>
                <a:cubicBezTo>
                  <a:pt x="31" y="290"/>
                  <a:pt x="31" y="291"/>
                  <a:pt x="31" y="291"/>
                </a:cubicBezTo>
                <a:cubicBezTo>
                  <a:pt x="31" y="291"/>
                  <a:pt x="31" y="292"/>
                  <a:pt x="31" y="292"/>
                </a:cubicBezTo>
                <a:cubicBezTo>
                  <a:pt x="30" y="292"/>
                  <a:pt x="30" y="292"/>
                  <a:pt x="30" y="292"/>
                </a:cubicBezTo>
                <a:cubicBezTo>
                  <a:pt x="30" y="292"/>
                  <a:pt x="29" y="293"/>
                  <a:pt x="30" y="294"/>
                </a:cubicBezTo>
                <a:cubicBezTo>
                  <a:pt x="30" y="294"/>
                  <a:pt x="30" y="294"/>
                  <a:pt x="32" y="295"/>
                </a:cubicBezTo>
                <a:cubicBezTo>
                  <a:pt x="33" y="295"/>
                  <a:pt x="39" y="295"/>
                  <a:pt x="41" y="295"/>
                </a:cubicBezTo>
                <a:cubicBezTo>
                  <a:pt x="44" y="295"/>
                  <a:pt x="48" y="294"/>
                  <a:pt x="48" y="293"/>
                </a:cubicBezTo>
                <a:cubicBezTo>
                  <a:pt x="51" y="293"/>
                  <a:pt x="52" y="291"/>
                  <a:pt x="52" y="290"/>
                </a:cubicBezTo>
                <a:cubicBezTo>
                  <a:pt x="53" y="289"/>
                  <a:pt x="54" y="288"/>
                  <a:pt x="54" y="288"/>
                </a:cubicBezTo>
                <a:cubicBezTo>
                  <a:pt x="54" y="288"/>
                  <a:pt x="54" y="288"/>
                  <a:pt x="55" y="288"/>
                </a:cubicBezTo>
                <a:cubicBezTo>
                  <a:pt x="55" y="288"/>
                  <a:pt x="56" y="288"/>
                  <a:pt x="57" y="288"/>
                </a:cubicBezTo>
                <a:cubicBezTo>
                  <a:pt x="58" y="288"/>
                  <a:pt x="61" y="287"/>
                  <a:pt x="61" y="287"/>
                </a:cubicBezTo>
                <a:cubicBezTo>
                  <a:pt x="64" y="285"/>
                  <a:pt x="65" y="285"/>
                  <a:pt x="65" y="284"/>
                </a:cubicBezTo>
                <a:cubicBezTo>
                  <a:pt x="65" y="284"/>
                  <a:pt x="64" y="281"/>
                  <a:pt x="64" y="280"/>
                </a:cubicBezTo>
                <a:cubicBezTo>
                  <a:pt x="64" y="280"/>
                  <a:pt x="64" y="280"/>
                  <a:pt x="64" y="279"/>
                </a:cubicBezTo>
                <a:cubicBezTo>
                  <a:pt x="63" y="279"/>
                  <a:pt x="63" y="279"/>
                  <a:pt x="63" y="279"/>
                </a:cubicBezTo>
                <a:cubicBezTo>
                  <a:pt x="63" y="279"/>
                  <a:pt x="63" y="278"/>
                  <a:pt x="63" y="277"/>
                </a:cubicBezTo>
                <a:cubicBezTo>
                  <a:pt x="63" y="277"/>
                  <a:pt x="63" y="277"/>
                  <a:pt x="63" y="277"/>
                </a:cubicBezTo>
                <a:cubicBezTo>
                  <a:pt x="63" y="277"/>
                  <a:pt x="64" y="277"/>
                  <a:pt x="64" y="277"/>
                </a:cubicBezTo>
                <a:cubicBezTo>
                  <a:pt x="64" y="277"/>
                  <a:pt x="65" y="278"/>
                  <a:pt x="65" y="278"/>
                </a:cubicBezTo>
                <a:cubicBezTo>
                  <a:pt x="65" y="278"/>
                  <a:pt x="65" y="279"/>
                  <a:pt x="66" y="280"/>
                </a:cubicBezTo>
                <a:cubicBezTo>
                  <a:pt x="66" y="280"/>
                  <a:pt x="66" y="281"/>
                  <a:pt x="66" y="281"/>
                </a:cubicBezTo>
                <a:cubicBezTo>
                  <a:pt x="66" y="281"/>
                  <a:pt x="66" y="281"/>
                  <a:pt x="66" y="282"/>
                </a:cubicBezTo>
                <a:cubicBezTo>
                  <a:pt x="66" y="282"/>
                  <a:pt x="67" y="283"/>
                  <a:pt x="67" y="283"/>
                </a:cubicBezTo>
                <a:cubicBezTo>
                  <a:pt x="67" y="283"/>
                  <a:pt x="67" y="284"/>
                  <a:pt x="67" y="284"/>
                </a:cubicBezTo>
                <a:cubicBezTo>
                  <a:pt x="67" y="284"/>
                  <a:pt x="67" y="285"/>
                  <a:pt x="67" y="285"/>
                </a:cubicBezTo>
                <a:cubicBezTo>
                  <a:pt x="67" y="285"/>
                  <a:pt x="67" y="285"/>
                  <a:pt x="67" y="286"/>
                </a:cubicBezTo>
                <a:cubicBezTo>
                  <a:pt x="67" y="286"/>
                  <a:pt x="66" y="287"/>
                  <a:pt x="66" y="287"/>
                </a:cubicBezTo>
                <a:cubicBezTo>
                  <a:pt x="66" y="287"/>
                  <a:pt x="66" y="288"/>
                  <a:pt x="65" y="288"/>
                </a:cubicBezTo>
                <a:cubicBezTo>
                  <a:pt x="65" y="289"/>
                  <a:pt x="65" y="289"/>
                  <a:pt x="65" y="289"/>
                </a:cubicBezTo>
                <a:cubicBezTo>
                  <a:pt x="65" y="289"/>
                  <a:pt x="65" y="289"/>
                  <a:pt x="65" y="290"/>
                </a:cubicBezTo>
                <a:cubicBezTo>
                  <a:pt x="65" y="290"/>
                  <a:pt x="64" y="290"/>
                  <a:pt x="63" y="291"/>
                </a:cubicBezTo>
                <a:cubicBezTo>
                  <a:pt x="63" y="291"/>
                  <a:pt x="63" y="292"/>
                  <a:pt x="63" y="292"/>
                </a:cubicBezTo>
                <a:cubicBezTo>
                  <a:pt x="63" y="293"/>
                  <a:pt x="62" y="293"/>
                  <a:pt x="62" y="294"/>
                </a:cubicBezTo>
                <a:cubicBezTo>
                  <a:pt x="62" y="294"/>
                  <a:pt x="62" y="294"/>
                  <a:pt x="62" y="294"/>
                </a:cubicBezTo>
                <a:cubicBezTo>
                  <a:pt x="62" y="294"/>
                  <a:pt x="62" y="295"/>
                  <a:pt x="62" y="295"/>
                </a:cubicBezTo>
                <a:cubicBezTo>
                  <a:pt x="62" y="295"/>
                  <a:pt x="61" y="295"/>
                  <a:pt x="61" y="295"/>
                </a:cubicBezTo>
                <a:cubicBezTo>
                  <a:pt x="61" y="296"/>
                  <a:pt x="61" y="296"/>
                  <a:pt x="61" y="297"/>
                </a:cubicBezTo>
                <a:cubicBezTo>
                  <a:pt x="61" y="298"/>
                  <a:pt x="61" y="298"/>
                  <a:pt x="61" y="298"/>
                </a:cubicBezTo>
                <a:cubicBezTo>
                  <a:pt x="60" y="298"/>
                  <a:pt x="60" y="299"/>
                  <a:pt x="60" y="299"/>
                </a:cubicBezTo>
                <a:cubicBezTo>
                  <a:pt x="59" y="299"/>
                  <a:pt x="60" y="299"/>
                  <a:pt x="60" y="300"/>
                </a:cubicBezTo>
                <a:cubicBezTo>
                  <a:pt x="59" y="300"/>
                  <a:pt x="59" y="301"/>
                  <a:pt x="60" y="301"/>
                </a:cubicBezTo>
                <a:cubicBezTo>
                  <a:pt x="60" y="301"/>
                  <a:pt x="60" y="301"/>
                  <a:pt x="62" y="302"/>
                </a:cubicBezTo>
                <a:cubicBezTo>
                  <a:pt x="64" y="302"/>
                  <a:pt x="65" y="302"/>
                  <a:pt x="67" y="302"/>
                </a:cubicBezTo>
                <a:cubicBezTo>
                  <a:pt x="69" y="302"/>
                  <a:pt x="70" y="302"/>
                  <a:pt x="70" y="301"/>
                </a:cubicBezTo>
                <a:cubicBezTo>
                  <a:pt x="70" y="301"/>
                  <a:pt x="70" y="301"/>
                  <a:pt x="71" y="301"/>
                </a:cubicBezTo>
                <a:cubicBezTo>
                  <a:pt x="72" y="301"/>
                  <a:pt x="76" y="301"/>
                  <a:pt x="77" y="301"/>
                </a:cubicBezTo>
                <a:cubicBezTo>
                  <a:pt x="83" y="299"/>
                  <a:pt x="83" y="297"/>
                  <a:pt x="83" y="297"/>
                </a:cubicBezTo>
                <a:cubicBezTo>
                  <a:pt x="83" y="296"/>
                  <a:pt x="83" y="296"/>
                  <a:pt x="83" y="296"/>
                </a:cubicBezTo>
                <a:cubicBezTo>
                  <a:pt x="84" y="296"/>
                  <a:pt x="84" y="296"/>
                  <a:pt x="84" y="296"/>
                </a:cubicBezTo>
                <a:cubicBezTo>
                  <a:pt x="84" y="296"/>
                  <a:pt x="85" y="295"/>
                  <a:pt x="86" y="294"/>
                </a:cubicBezTo>
                <a:cubicBezTo>
                  <a:pt x="86" y="294"/>
                  <a:pt x="86" y="293"/>
                  <a:pt x="86" y="293"/>
                </a:cubicBezTo>
                <a:cubicBezTo>
                  <a:pt x="86" y="292"/>
                  <a:pt x="86" y="290"/>
                  <a:pt x="86" y="289"/>
                </a:cubicBezTo>
                <a:cubicBezTo>
                  <a:pt x="86" y="288"/>
                  <a:pt x="86" y="288"/>
                  <a:pt x="85" y="288"/>
                </a:cubicBezTo>
                <a:cubicBezTo>
                  <a:pt x="85" y="288"/>
                  <a:pt x="85" y="288"/>
                  <a:pt x="85" y="288"/>
                </a:cubicBezTo>
                <a:cubicBezTo>
                  <a:pt x="85" y="288"/>
                  <a:pt x="85" y="288"/>
                  <a:pt x="86" y="287"/>
                </a:cubicBezTo>
                <a:cubicBezTo>
                  <a:pt x="86" y="287"/>
                  <a:pt x="86" y="287"/>
                  <a:pt x="86" y="287"/>
                </a:cubicBezTo>
                <a:cubicBezTo>
                  <a:pt x="86" y="286"/>
                  <a:pt x="86" y="286"/>
                  <a:pt x="86" y="286"/>
                </a:cubicBezTo>
                <a:cubicBezTo>
                  <a:pt x="86" y="285"/>
                  <a:pt x="86" y="283"/>
                  <a:pt x="86" y="283"/>
                </a:cubicBezTo>
                <a:cubicBezTo>
                  <a:pt x="87" y="282"/>
                  <a:pt x="87" y="282"/>
                  <a:pt x="87" y="282"/>
                </a:cubicBezTo>
                <a:cubicBezTo>
                  <a:pt x="87" y="282"/>
                  <a:pt x="87" y="282"/>
                  <a:pt x="87" y="281"/>
                </a:cubicBezTo>
                <a:cubicBezTo>
                  <a:pt x="87" y="281"/>
                  <a:pt x="87" y="280"/>
                  <a:pt x="88" y="279"/>
                </a:cubicBezTo>
                <a:cubicBezTo>
                  <a:pt x="88" y="277"/>
                  <a:pt x="88" y="277"/>
                  <a:pt x="88" y="277"/>
                </a:cubicBezTo>
                <a:cubicBezTo>
                  <a:pt x="88" y="277"/>
                  <a:pt x="89" y="277"/>
                  <a:pt x="89" y="276"/>
                </a:cubicBezTo>
                <a:cubicBezTo>
                  <a:pt x="89" y="276"/>
                  <a:pt x="89" y="273"/>
                  <a:pt x="89" y="272"/>
                </a:cubicBezTo>
                <a:cubicBezTo>
                  <a:pt x="90" y="270"/>
                  <a:pt x="90" y="267"/>
                  <a:pt x="90" y="266"/>
                </a:cubicBezTo>
                <a:cubicBezTo>
                  <a:pt x="90" y="265"/>
                  <a:pt x="90" y="261"/>
                  <a:pt x="90" y="259"/>
                </a:cubicBezTo>
                <a:cubicBezTo>
                  <a:pt x="90" y="258"/>
                  <a:pt x="91" y="250"/>
                  <a:pt x="91" y="247"/>
                </a:cubicBezTo>
                <a:cubicBezTo>
                  <a:pt x="91" y="245"/>
                  <a:pt x="91" y="236"/>
                  <a:pt x="91" y="235"/>
                </a:cubicBezTo>
                <a:cubicBezTo>
                  <a:pt x="91" y="234"/>
                  <a:pt x="91" y="223"/>
                  <a:pt x="91" y="221"/>
                </a:cubicBezTo>
                <a:cubicBezTo>
                  <a:pt x="91" y="219"/>
                  <a:pt x="91" y="213"/>
                  <a:pt x="91" y="213"/>
                </a:cubicBezTo>
                <a:cubicBezTo>
                  <a:pt x="91" y="213"/>
                  <a:pt x="91" y="212"/>
                  <a:pt x="91" y="212"/>
                </a:cubicBezTo>
                <a:cubicBezTo>
                  <a:pt x="91" y="211"/>
                  <a:pt x="91" y="198"/>
                  <a:pt x="91" y="196"/>
                </a:cubicBezTo>
                <a:cubicBezTo>
                  <a:pt x="91" y="194"/>
                  <a:pt x="90" y="184"/>
                  <a:pt x="90" y="183"/>
                </a:cubicBezTo>
                <a:cubicBezTo>
                  <a:pt x="90" y="182"/>
                  <a:pt x="90" y="167"/>
                  <a:pt x="90" y="166"/>
                </a:cubicBezTo>
                <a:cubicBezTo>
                  <a:pt x="90" y="166"/>
                  <a:pt x="90" y="166"/>
                  <a:pt x="90" y="166"/>
                </a:cubicBezTo>
                <a:cubicBezTo>
                  <a:pt x="90" y="167"/>
                  <a:pt x="91" y="168"/>
                  <a:pt x="91" y="168"/>
                </a:cubicBezTo>
                <a:cubicBezTo>
                  <a:pt x="92" y="169"/>
                  <a:pt x="92" y="169"/>
                  <a:pt x="93" y="169"/>
                </a:cubicBezTo>
                <a:cubicBezTo>
                  <a:pt x="93" y="169"/>
                  <a:pt x="94" y="170"/>
                  <a:pt x="94" y="170"/>
                </a:cubicBezTo>
                <a:cubicBezTo>
                  <a:pt x="95" y="170"/>
                  <a:pt x="96" y="170"/>
                  <a:pt x="97" y="170"/>
                </a:cubicBezTo>
                <a:cubicBezTo>
                  <a:pt x="98" y="170"/>
                  <a:pt x="100" y="170"/>
                  <a:pt x="100" y="170"/>
                </a:cubicBezTo>
                <a:cubicBezTo>
                  <a:pt x="101" y="170"/>
                  <a:pt x="103" y="169"/>
                  <a:pt x="103" y="169"/>
                </a:cubicBezTo>
                <a:cubicBezTo>
                  <a:pt x="104" y="169"/>
                  <a:pt x="105" y="168"/>
                  <a:pt x="106" y="168"/>
                </a:cubicBezTo>
                <a:cubicBezTo>
                  <a:pt x="106" y="168"/>
                  <a:pt x="107" y="168"/>
                  <a:pt x="107" y="167"/>
                </a:cubicBezTo>
                <a:cubicBezTo>
                  <a:pt x="108" y="167"/>
                  <a:pt x="108" y="167"/>
                  <a:pt x="108" y="167"/>
                </a:cubicBezTo>
                <a:cubicBezTo>
                  <a:pt x="108" y="166"/>
                  <a:pt x="107" y="164"/>
                  <a:pt x="107" y="163"/>
                </a:cubicBezTo>
                <a:cubicBezTo>
                  <a:pt x="107" y="163"/>
                  <a:pt x="107" y="161"/>
                  <a:pt x="107" y="160"/>
                </a:cubicBezTo>
                <a:cubicBezTo>
                  <a:pt x="107" y="159"/>
                  <a:pt x="107" y="158"/>
                  <a:pt x="107" y="156"/>
                </a:cubicBezTo>
                <a:cubicBezTo>
                  <a:pt x="107" y="155"/>
                  <a:pt x="107" y="153"/>
                  <a:pt x="107" y="152"/>
                </a:cubicBezTo>
                <a:cubicBezTo>
                  <a:pt x="107" y="152"/>
                  <a:pt x="107" y="150"/>
                  <a:pt x="107" y="149"/>
                </a:cubicBezTo>
                <a:cubicBezTo>
                  <a:pt x="107" y="148"/>
                  <a:pt x="107" y="147"/>
                  <a:pt x="106" y="145"/>
                </a:cubicBezTo>
                <a:cubicBezTo>
                  <a:pt x="106" y="144"/>
                  <a:pt x="106" y="142"/>
                  <a:pt x="106" y="142"/>
                </a:cubicBezTo>
                <a:cubicBezTo>
                  <a:pt x="106" y="141"/>
                  <a:pt x="106" y="140"/>
                  <a:pt x="106" y="139"/>
                </a:cubicBezTo>
                <a:cubicBezTo>
                  <a:pt x="106" y="137"/>
                  <a:pt x="105" y="132"/>
                  <a:pt x="105" y="131"/>
                </a:cubicBezTo>
                <a:cubicBezTo>
                  <a:pt x="105" y="131"/>
                  <a:pt x="105" y="131"/>
                  <a:pt x="105" y="131"/>
                </a:cubicBezTo>
                <a:cubicBezTo>
                  <a:pt x="106" y="130"/>
                  <a:pt x="105" y="130"/>
                  <a:pt x="105" y="129"/>
                </a:cubicBezTo>
                <a:cubicBezTo>
                  <a:pt x="105" y="129"/>
                  <a:pt x="105" y="128"/>
                  <a:pt x="105" y="127"/>
                </a:cubicBezTo>
                <a:cubicBezTo>
                  <a:pt x="105" y="126"/>
                  <a:pt x="104" y="123"/>
                  <a:pt x="104" y="123"/>
                </a:cubicBezTo>
                <a:cubicBezTo>
                  <a:pt x="104" y="122"/>
                  <a:pt x="104" y="122"/>
                  <a:pt x="104" y="122"/>
                </a:cubicBezTo>
                <a:cubicBezTo>
                  <a:pt x="104" y="122"/>
                  <a:pt x="104" y="122"/>
                  <a:pt x="104" y="122"/>
                </a:cubicBezTo>
                <a:cubicBezTo>
                  <a:pt x="104" y="122"/>
                  <a:pt x="104" y="121"/>
                  <a:pt x="104" y="121"/>
                </a:cubicBezTo>
                <a:cubicBezTo>
                  <a:pt x="104" y="121"/>
                  <a:pt x="104" y="120"/>
                  <a:pt x="104" y="120"/>
                </a:cubicBezTo>
                <a:cubicBezTo>
                  <a:pt x="105" y="119"/>
                  <a:pt x="108" y="116"/>
                  <a:pt x="109" y="115"/>
                </a:cubicBezTo>
                <a:cubicBezTo>
                  <a:pt x="110" y="114"/>
                  <a:pt x="115" y="107"/>
                  <a:pt x="116" y="106"/>
                </a:cubicBezTo>
                <a:cubicBezTo>
                  <a:pt x="116" y="105"/>
                  <a:pt x="118" y="103"/>
                  <a:pt x="119" y="102"/>
                </a:cubicBezTo>
                <a:cubicBezTo>
                  <a:pt x="120" y="101"/>
                  <a:pt x="121" y="99"/>
                  <a:pt x="121" y="98"/>
                </a:cubicBezTo>
                <a:cubicBezTo>
                  <a:pt x="122" y="98"/>
                  <a:pt x="123" y="96"/>
                  <a:pt x="123" y="96"/>
                </a:cubicBezTo>
                <a:cubicBezTo>
                  <a:pt x="123" y="95"/>
                  <a:pt x="124" y="93"/>
                  <a:pt x="124" y="93"/>
                </a:cubicBezTo>
                <a:cubicBezTo>
                  <a:pt x="125" y="92"/>
                  <a:pt x="125" y="91"/>
                  <a:pt x="125" y="90"/>
                </a:cubicBezTo>
                <a:cubicBezTo>
                  <a:pt x="126" y="87"/>
                  <a:pt x="124" y="83"/>
                  <a:pt x="124" y="83"/>
                </a:cubicBezTo>
                <a:close/>
                <a:moveTo>
                  <a:pt x="23" y="100"/>
                </a:moveTo>
                <a:cubicBezTo>
                  <a:pt x="23" y="101"/>
                  <a:pt x="23" y="102"/>
                  <a:pt x="23" y="102"/>
                </a:cubicBezTo>
                <a:cubicBezTo>
                  <a:pt x="23" y="102"/>
                  <a:pt x="22" y="101"/>
                  <a:pt x="22" y="101"/>
                </a:cubicBezTo>
                <a:cubicBezTo>
                  <a:pt x="22" y="100"/>
                  <a:pt x="21" y="98"/>
                  <a:pt x="21" y="98"/>
                </a:cubicBezTo>
                <a:cubicBezTo>
                  <a:pt x="21" y="97"/>
                  <a:pt x="20" y="96"/>
                  <a:pt x="20" y="96"/>
                </a:cubicBezTo>
                <a:cubicBezTo>
                  <a:pt x="20" y="95"/>
                  <a:pt x="20" y="95"/>
                  <a:pt x="20" y="95"/>
                </a:cubicBezTo>
                <a:cubicBezTo>
                  <a:pt x="20" y="95"/>
                  <a:pt x="20" y="95"/>
                  <a:pt x="20" y="94"/>
                </a:cubicBezTo>
                <a:cubicBezTo>
                  <a:pt x="20" y="94"/>
                  <a:pt x="22" y="93"/>
                  <a:pt x="22" y="93"/>
                </a:cubicBezTo>
                <a:cubicBezTo>
                  <a:pt x="22" y="92"/>
                  <a:pt x="22" y="92"/>
                  <a:pt x="22" y="91"/>
                </a:cubicBezTo>
                <a:cubicBezTo>
                  <a:pt x="22" y="90"/>
                  <a:pt x="22" y="88"/>
                  <a:pt x="22" y="87"/>
                </a:cubicBezTo>
                <a:cubicBezTo>
                  <a:pt x="22" y="87"/>
                  <a:pt x="23" y="87"/>
                  <a:pt x="23" y="87"/>
                </a:cubicBezTo>
                <a:cubicBezTo>
                  <a:pt x="23" y="88"/>
                  <a:pt x="23" y="91"/>
                  <a:pt x="23" y="92"/>
                </a:cubicBezTo>
                <a:cubicBezTo>
                  <a:pt x="23" y="93"/>
                  <a:pt x="23" y="99"/>
                  <a:pt x="23" y="100"/>
                </a:cubicBezTo>
                <a:close/>
                <a:moveTo>
                  <a:pt x="41" y="279"/>
                </a:moveTo>
                <a:cubicBezTo>
                  <a:pt x="41" y="280"/>
                  <a:pt x="40" y="279"/>
                  <a:pt x="41" y="279"/>
                </a:cubicBezTo>
                <a:cubicBezTo>
                  <a:pt x="41" y="279"/>
                  <a:pt x="41" y="278"/>
                  <a:pt x="41" y="279"/>
                </a:cubicBezTo>
                <a:close/>
                <a:moveTo>
                  <a:pt x="69" y="238"/>
                </a:moveTo>
                <a:cubicBezTo>
                  <a:pt x="68" y="239"/>
                  <a:pt x="67" y="241"/>
                  <a:pt x="67" y="242"/>
                </a:cubicBezTo>
                <a:cubicBezTo>
                  <a:pt x="67" y="243"/>
                  <a:pt x="67" y="243"/>
                  <a:pt x="67" y="243"/>
                </a:cubicBezTo>
                <a:cubicBezTo>
                  <a:pt x="66" y="244"/>
                  <a:pt x="66" y="245"/>
                  <a:pt x="66" y="245"/>
                </a:cubicBezTo>
                <a:cubicBezTo>
                  <a:pt x="66" y="246"/>
                  <a:pt x="66" y="246"/>
                  <a:pt x="66" y="246"/>
                </a:cubicBezTo>
                <a:cubicBezTo>
                  <a:pt x="66" y="247"/>
                  <a:pt x="65" y="249"/>
                  <a:pt x="65" y="251"/>
                </a:cubicBezTo>
                <a:cubicBezTo>
                  <a:pt x="65" y="252"/>
                  <a:pt x="65" y="256"/>
                  <a:pt x="64" y="257"/>
                </a:cubicBezTo>
                <a:cubicBezTo>
                  <a:pt x="64" y="258"/>
                  <a:pt x="64" y="260"/>
                  <a:pt x="64" y="260"/>
                </a:cubicBezTo>
                <a:cubicBezTo>
                  <a:pt x="64" y="260"/>
                  <a:pt x="64" y="261"/>
                  <a:pt x="63" y="260"/>
                </a:cubicBezTo>
                <a:cubicBezTo>
                  <a:pt x="63" y="259"/>
                  <a:pt x="61" y="256"/>
                  <a:pt x="61" y="255"/>
                </a:cubicBezTo>
                <a:cubicBezTo>
                  <a:pt x="60" y="253"/>
                  <a:pt x="60" y="252"/>
                  <a:pt x="60" y="252"/>
                </a:cubicBezTo>
                <a:cubicBezTo>
                  <a:pt x="60" y="251"/>
                  <a:pt x="60" y="250"/>
                  <a:pt x="60" y="249"/>
                </a:cubicBezTo>
                <a:cubicBezTo>
                  <a:pt x="60" y="249"/>
                  <a:pt x="60" y="244"/>
                  <a:pt x="60" y="242"/>
                </a:cubicBezTo>
                <a:cubicBezTo>
                  <a:pt x="60" y="240"/>
                  <a:pt x="60" y="237"/>
                  <a:pt x="60" y="236"/>
                </a:cubicBezTo>
                <a:cubicBezTo>
                  <a:pt x="61" y="234"/>
                  <a:pt x="60" y="233"/>
                  <a:pt x="61" y="232"/>
                </a:cubicBezTo>
                <a:cubicBezTo>
                  <a:pt x="61" y="231"/>
                  <a:pt x="61" y="230"/>
                  <a:pt x="61" y="229"/>
                </a:cubicBezTo>
                <a:cubicBezTo>
                  <a:pt x="61" y="229"/>
                  <a:pt x="61" y="228"/>
                  <a:pt x="61" y="227"/>
                </a:cubicBezTo>
                <a:cubicBezTo>
                  <a:pt x="61" y="227"/>
                  <a:pt x="61" y="225"/>
                  <a:pt x="61" y="224"/>
                </a:cubicBezTo>
                <a:cubicBezTo>
                  <a:pt x="61" y="223"/>
                  <a:pt x="61" y="221"/>
                  <a:pt x="61" y="219"/>
                </a:cubicBezTo>
                <a:cubicBezTo>
                  <a:pt x="62" y="217"/>
                  <a:pt x="62" y="216"/>
                  <a:pt x="62" y="215"/>
                </a:cubicBezTo>
                <a:cubicBezTo>
                  <a:pt x="62" y="215"/>
                  <a:pt x="62" y="213"/>
                  <a:pt x="61" y="211"/>
                </a:cubicBezTo>
                <a:cubicBezTo>
                  <a:pt x="61" y="210"/>
                  <a:pt x="61" y="205"/>
                  <a:pt x="61" y="204"/>
                </a:cubicBezTo>
                <a:cubicBezTo>
                  <a:pt x="61" y="203"/>
                  <a:pt x="61" y="202"/>
                  <a:pt x="61" y="202"/>
                </a:cubicBezTo>
                <a:cubicBezTo>
                  <a:pt x="61" y="202"/>
                  <a:pt x="61" y="201"/>
                  <a:pt x="62" y="202"/>
                </a:cubicBezTo>
                <a:cubicBezTo>
                  <a:pt x="62" y="203"/>
                  <a:pt x="62" y="204"/>
                  <a:pt x="62" y="205"/>
                </a:cubicBezTo>
                <a:cubicBezTo>
                  <a:pt x="62" y="207"/>
                  <a:pt x="63" y="209"/>
                  <a:pt x="63" y="209"/>
                </a:cubicBezTo>
                <a:cubicBezTo>
                  <a:pt x="63" y="210"/>
                  <a:pt x="63" y="210"/>
                  <a:pt x="63" y="210"/>
                </a:cubicBezTo>
                <a:cubicBezTo>
                  <a:pt x="63" y="211"/>
                  <a:pt x="63" y="211"/>
                  <a:pt x="63" y="212"/>
                </a:cubicBezTo>
                <a:cubicBezTo>
                  <a:pt x="63" y="212"/>
                  <a:pt x="64" y="214"/>
                  <a:pt x="65" y="216"/>
                </a:cubicBezTo>
                <a:cubicBezTo>
                  <a:pt x="65" y="217"/>
                  <a:pt x="66" y="219"/>
                  <a:pt x="66" y="220"/>
                </a:cubicBezTo>
                <a:cubicBezTo>
                  <a:pt x="67" y="220"/>
                  <a:pt x="67" y="222"/>
                  <a:pt x="68" y="223"/>
                </a:cubicBezTo>
                <a:cubicBezTo>
                  <a:pt x="68" y="224"/>
                  <a:pt x="68" y="225"/>
                  <a:pt x="68" y="226"/>
                </a:cubicBezTo>
                <a:cubicBezTo>
                  <a:pt x="68" y="226"/>
                  <a:pt x="68" y="228"/>
                  <a:pt x="68" y="228"/>
                </a:cubicBezTo>
                <a:cubicBezTo>
                  <a:pt x="68" y="229"/>
                  <a:pt x="69" y="230"/>
                  <a:pt x="69" y="231"/>
                </a:cubicBezTo>
                <a:cubicBezTo>
                  <a:pt x="69" y="232"/>
                  <a:pt x="69" y="233"/>
                  <a:pt x="69" y="234"/>
                </a:cubicBezTo>
                <a:cubicBezTo>
                  <a:pt x="69" y="234"/>
                  <a:pt x="69" y="234"/>
                  <a:pt x="69" y="235"/>
                </a:cubicBezTo>
                <a:cubicBezTo>
                  <a:pt x="69" y="235"/>
                  <a:pt x="69" y="236"/>
                  <a:pt x="69" y="236"/>
                </a:cubicBezTo>
                <a:cubicBezTo>
                  <a:pt x="69" y="236"/>
                  <a:pt x="69" y="236"/>
                  <a:pt x="69" y="238"/>
                </a:cubicBezTo>
                <a:close/>
                <a:moveTo>
                  <a:pt x="102" y="92"/>
                </a:moveTo>
                <a:cubicBezTo>
                  <a:pt x="102" y="93"/>
                  <a:pt x="101" y="94"/>
                  <a:pt x="100" y="95"/>
                </a:cubicBezTo>
                <a:cubicBezTo>
                  <a:pt x="100" y="96"/>
                  <a:pt x="99" y="97"/>
                  <a:pt x="99" y="97"/>
                </a:cubicBezTo>
                <a:cubicBezTo>
                  <a:pt x="99" y="98"/>
                  <a:pt x="100" y="98"/>
                  <a:pt x="99" y="98"/>
                </a:cubicBezTo>
                <a:cubicBezTo>
                  <a:pt x="99" y="99"/>
                  <a:pt x="99" y="99"/>
                  <a:pt x="99" y="98"/>
                </a:cubicBezTo>
                <a:cubicBezTo>
                  <a:pt x="99" y="98"/>
                  <a:pt x="98" y="97"/>
                  <a:pt x="98" y="96"/>
                </a:cubicBezTo>
                <a:cubicBezTo>
                  <a:pt x="98" y="95"/>
                  <a:pt x="98" y="94"/>
                  <a:pt x="99" y="93"/>
                </a:cubicBezTo>
                <a:cubicBezTo>
                  <a:pt x="99" y="91"/>
                  <a:pt x="99" y="90"/>
                  <a:pt x="99" y="89"/>
                </a:cubicBezTo>
                <a:cubicBezTo>
                  <a:pt x="99" y="88"/>
                  <a:pt x="99" y="87"/>
                  <a:pt x="99" y="87"/>
                </a:cubicBezTo>
                <a:cubicBezTo>
                  <a:pt x="99" y="87"/>
                  <a:pt x="99" y="87"/>
                  <a:pt x="99" y="87"/>
                </a:cubicBezTo>
                <a:cubicBezTo>
                  <a:pt x="100" y="87"/>
                  <a:pt x="100" y="87"/>
                  <a:pt x="101" y="87"/>
                </a:cubicBezTo>
                <a:cubicBezTo>
                  <a:pt x="101" y="88"/>
                  <a:pt x="102" y="89"/>
                  <a:pt x="102" y="90"/>
                </a:cubicBezTo>
                <a:cubicBezTo>
                  <a:pt x="103" y="90"/>
                  <a:pt x="103" y="90"/>
                  <a:pt x="103" y="91"/>
                </a:cubicBezTo>
                <a:cubicBezTo>
                  <a:pt x="103" y="91"/>
                  <a:pt x="103" y="91"/>
                  <a:pt x="102" y="92"/>
                </a:cubicBezTo>
                <a:close/>
              </a:path>
            </a:pathLst>
          </a:custGeom>
          <a:solidFill>
            <a:schemeClr val="tx1"/>
          </a:solidFill>
          <a:ln>
            <a:noFill/>
          </a:ln>
          <a:effectLst>
            <a:outerShdw blurRad="25400" dir="18900000" sy="23000" kx="-1200000" algn="b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0" name="Freeform 16"/>
          <p:cNvSpPr>
            <a:spLocks noEditPoints="1"/>
          </p:cNvSpPr>
          <p:nvPr/>
        </p:nvSpPr>
        <p:spPr bwMode="auto">
          <a:xfrm>
            <a:off x="7620000" y="3597539"/>
            <a:ext cx="781544" cy="2553474"/>
          </a:xfrm>
          <a:custGeom>
            <a:avLst/>
            <a:gdLst>
              <a:gd name="T0" fmla="*/ 87 w 90"/>
              <a:gd name="T1" fmla="*/ 78 h 294"/>
              <a:gd name="T2" fmla="*/ 85 w 90"/>
              <a:gd name="T3" fmla="*/ 59 h 294"/>
              <a:gd name="T4" fmla="*/ 83 w 90"/>
              <a:gd name="T5" fmla="*/ 50 h 294"/>
              <a:gd name="T6" fmla="*/ 76 w 90"/>
              <a:gd name="T7" fmla="*/ 44 h 294"/>
              <a:gd name="T8" fmla="*/ 60 w 90"/>
              <a:gd name="T9" fmla="*/ 37 h 294"/>
              <a:gd name="T10" fmla="*/ 54 w 90"/>
              <a:gd name="T11" fmla="*/ 33 h 294"/>
              <a:gd name="T12" fmla="*/ 51 w 90"/>
              <a:gd name="T13" fmla="*/ 26 h 294"/>
              <a:gd name="T14" fmla="*/ 53 w 90"/>
              <a:gd name="T15" fmla="*/ 17 h 294"/>
              <a:gd name="T16" fmla="*/ 33 w 90"/>
              <a:gd name="T17" fmla="*/ 2 h 294"/>
              <a:gd name="T18" fmla="*/ 26 w 90"/>
              <a:gd name="T19" fmla="*/ 23 h 294"/>
              <a:gd name="T20" fmla="*/ 30 w 90"/>
              <a:gd name="T21" fmla="*/ 33 h 294"/>
              <a:gd name="T22" fmla="*/ 31 w 90"/>
              <a:gd name="T23" fmla="*/ 43 h 294"/>
              <a:gd name="T24" fmla="*/ 22 w 90"/>
              <a:gd name="T25" fmla="*/ 52 h 294"/>
              <a:gd name="T26" fmla="*/ 16 w 90"/>
              <a:gd name="T27" fmla="*/ 58 h 294"/>
              <a:gd name="T28" fmla="*/ 14 w 90"/>
              <a:gd name="T29" fmla="*/ 69 h 294"/>
              <a:gd name="T30" fmla="*/ 13 w 90"/>
              <a:gd name="T31" fmla="*/ 88 h 294"/>
              <a:gd name="T32" fmla="*/ 11 w 90"/>
              <a:gd name="T33" fmla="*/ 100 h 294"/>
              <a:gd name="T34" fmla="*/ 8 w 90"/>
              <a:gd name="T35" fmla="*/ 109 h 294"/>
              <a:gd name="T36" fmla="*/ 9 w 90"/>
              <a:gd name="T37" fmla="*/ 119 h 294"/>
              <a:gd name="T38" fmla="*/ 5 w 90"/>
              <a:gd name="T39" fmla="*/ 128 h 294"/>
              <a:gd name="T40" fmla="*/ 0 w 90"/>
              <a:gd name="T41" fmla="*/ 144 h 294"/>
              <a:gd name="T42" fmla="*/ 9 w 90"/>
              <a:gd name="T43" fmla="*/ 143 h 294"/>
              <a:gd name="T44" fmla="*/ 11 w 90"/>
              <a:gd name="T45" fmla="*/ 160 h 294"/>
              <a:gd name="T46" fmla="*/ 18 w 90"/>
              <a:gd name="T47" fmla="*/ 212 h 294"/>
              <a:gd name="T48" fmla="*/ 24 w 90"/>
              <a:gd name="T49" fmla="*/ 237 h 294"/>
              <a:gd name="T50" fmla="*/ 29 w 90"/>
              <a:gd name="T51" fmla="*/ 261 h 294"/>
              <a:gd name="T52" fmla="*/ 32 w 90"/>
              <a:gd name="T53" fmla="*/ 269 h 294"/>
              <a:gd name="T54" fmla="*/ 30 w 90"/>
              <a:gd name="T55" fmla="*/ 272 h 294"/>
              <a:gd name="T56" fmla="*/ 23 w 90"/>
              <a:gd name="T57" fmla="*/ 274 h 294"/>
              <a:gd name="T58" fmla="*/ 15 w 90"/>
              <a:gd name="T59" fmla="*/ 278 h 294"/>
              <a:gd name="T60" fmla="*/ 15 w 90"/>
              <a:gd name="T61" fmla="*/ 280 h 294"/>
              <a:gd name="T62" fmla="*/ 27 w 90"/>
              <a:gd name="T63" fmla="*/ 283 h 294"/>
              <a:gd name="T64" fmla="*/ 42 w 90"/>
              <a:gd name="T65" fmla="*/ 278 h 294"/>
              <a:gd name="T66" fmla="*/ 50 w 90"/>
              <a:gd name="T67" fmla="*/ 280 h 294"/>
              <a:gd name="T68" fmla="*/ 60 w 90"/>
              <a:gd name="T69" fmla="*/ 278 h 294"/>
              <a:gd name="T70" fmla="*/ 60 w 90"/>
              <a:gd name="T71" fmla="*/ 281 h 294"/>
              <a:gd name="T72" fmla="*/ 56 w 90"/>
              <a:gd name="T73" fmla="*/ 286 h 294"/>
              <a:gd name="T74" fmla="*/ 53 w 90"/>
              <a:gd name="T75" fmla="*/ 290 h 294"/>
              <a:gd name="T76" fmla="*/ 62 w 90"/>
              <a:gd name="T77" fmla="*/ 294 h 294"/>
              <a:gd name="T78" fmla="*/ 79 w 90"/>
              <a:gd name="T79" fmla="*/ 289 h 294"/>
              <a:gd name="T80" fmla="*/ 80 w 90"/>
              <a:gd name="T81" fmla="*/ 280 h 294"/>
              <a:gd name="T82" fmla="*/ 81 w 90"/>
              <a:gd name="T83" fmla="*/ 274 h 294"/>
              <a:gd name="T84" fmla="*/ 77 w 90"/>
              <a:gd name="T85" fmla="*/ 259 h 294"/>
              <a:gd name="T86" fmla="*/ 77 w 90"/>
              <a:gd name="T87" fmla="*/ 235 h 294"/>
              <a:gd name="T88" fmla="*/ 73 w 90"/>
              <a:gd name="T89" fmla="*/ 205 h 294"/>
              <a:gd name="T90" fmla="*/ 72 w 90"/>
              <a:gd name="T91" fmla="*/ 164 h 294"/>
              <a:gd name="T92" fmla="*/ 70 w 90"/>
              <a:gd name="T93" fmla="*/ 143 h 294"/>
              <a:gd name="T94" fmla="*/ 76 w 90"/>
              <a:gd name="T95" fmla="*/ 137 h 294"/>
              <a:gd name="T96" fmla="*/ 81 w 90"/>
              <a:gd name="T97" fmla="*/ 131 h 294"/>
              <a:gd name="T98" fmla="*/ 82 w 90"/>
              <a:gd name="T99" fmla="*/ 125 h 294"/>
              <a:gd name="T100" fmla="*/ 87 w 90"/>
              <a:gd name="T101" fmla="*/ 108 h 294"/>
              <a:gd name="T102" fmla="*/ 52 w 90"/>
              <a:gd name="T103" fmla="*/ 241 h 294"/>
              <a:gd name="T104" fmla="*/ 49 w 90"/>
              <a:gd name="T105" fmla="*/ 211 h 294"/>
              <a:gd name="T106" fmla="*/ 51 w 90"/>
              <a:gd name="T107" fmla="*/ 206 h 294"/>
              <a:gd name="T108" fmla="*/ 53 w 90"/>
              <a:gd name="T109" fmla="*/ 224 h 294"/>
              <a:gd name="T110" fmla="*/ 56 w 90"/>
              <a:gd name="T111" fmla="*/ 250 h 294"/>
              <a:gd name="T112" fmla="*/ 55 w 90"/>
              <a:gd name="T113" fmla="*/ 258 h 294"/>
              <a:gd name="T114" fmla="*/ 56 w 90"/>
              <a:gd name="T115" fmla="*/ 258 h 294"/>
              <a:gd name="T116" fmla="*/ 59 w 90"/>
              <a:gd name="T117" fmla="*/ 276 h 294"/>
              <a:gd name="T118" fmla="*/ 59 w 90"/>
              <a:gd name="T119" fmla="*/ 271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0" h="294">
                <a:moveTo>
                  <a:pt x="90" y="95"/>
                </a:moveTo>
                <a:cubicBezTo>
                  <a:pt x="90" y="95"/>
                  <a:pt x="90" y="93"/>
                  <a:pt x="90" y="92"/>
                </a:cubicBezTo>
                <a:cubicBezTo>
                  <a:pt x="90" y="90"/>
                  <a:pt x="89" y="90"/>
                  <a:pt x="89" y="89"/>
                </a:cubicBezTo>
                <a:cubicBezTo>
                  <a:pt x="89" y="88"/>
                  <a:pt x="88" y="85"/>
                  <a:pt x="88" y="84"/>
                </a:cubicBezTo>
                <a:cubicBezTo>
                  <a:pt x="88" y="83"/>
                  <a:pt x="88" y="82"/>
                  <a:pt x="88" y="82"/>
                </a:cubicBezTo>
                <a:cubicBezTo>
                  <a:pt x="87" y="81"/>
                  <a:pt x="87" y="78"/>
                  <a:pt x="87" y="78"/>
                </a:cubicBezTo>
                <a:cubicBezTo>
                  <a:pt x="87" y="78"/>
                  <a:pt x="87" y="77"/>
                  <a:pt x="87" y="76"/>
                </a:cubicBezTo>
                <a:cubicBezTo>
                  <a:pt x="87" y="76"/>
                  <a:pt x="87" y="74"/>
                  <a:pt x="87" y="72"/>
                </a:cubicBezTo>
                <a:cubicBezTo>
                  <a:pt x="87" y="71"/>
                  <a:pt x="87" y="70"/>
                  <a:pt x="87" y="69"/>
                </a:cubicBezTo>
                <a:cubicBezTo>
                  <a:pt x="87" y="68"/>
                  <a:pt x="86" y="65"/>
                  <a:pt x="86" y="64"/>
                </a:cubicBezTo>
                <a:cubicBezTo>
                  <a:pt x="86" y="63"/>
                  <a:pt x="85" y="62"/>
                  <a:pt x="85" y="62"/>
                </a:cubicBezTo>
                <a:cubicBezTo>
                  <a:pt x="85" y="61"/>
                  <a:pt x="85" y="60"/>
                  <a:pt x="85" y="59"/>
                </a:cubicBezTo>
                <a:cubicBezTo>
                  <a:pt x="85" y="59"/>
                  <a:pt x="85" y="58"/>
                  <a:pt x="85" y="57"/>
                </a:cubicBezTo>
                <a:cubicBezTo>
                  <a:pt x="85" y="57"/>
                  <a:pt x="84" y="57"/>
                  <a:pt x="84" y="56"/>
                </a:cubicBezTo>
                <a:cubicBezTo>
                  <a:pt x="84" y="56"/>
                  <a:pt x="84" y="55"/>
                  <a:pt x="84" y="55"/>
                </a:cubicBezTo>
                <a:cubicBezTo>
                  <a:pt x="84" y="54"/>
                  <a:pt x="84" y="54"/>
                  <a:pt x="84" y="54"/>
                </a:cubicBezTo>
                <a:cubicBezTo>
                  <a:pt x="84" y="54"/>
                  <a:pt x="84" y="53"/>
                  <a:pt x="84" y="52"/>
                </a:cubicBezTo>
                <a:cubicBezTo>
                  <a:pt x="83" y="51"/>
                  <a:pt x="83" y="50"/>
                  <a:pt x="83" y="50"/>
                </a:cubicBezTo>
                <a:cubicBezTo>
                  <a:pt x="83" y="49"/>
                  <a:pt x="83" y="49"/>
                  <a:pt x="83" y="48"/>
                </a:cubicBezTo>
                <a:cubicBezTo>
                  <a:pt x="82" y="48"/>
                  <a:pt x="82" y="47"/>
                  <a:pt x="82" y="47"/>
                </a:cubicBezTo>
                <a:cubicBezTo>
                  <a:pt x="81" y="46"/>
                  <a:pt x="80" y="46"/>
                  <a:pt x="80" y="45"/>
                </a:cubicBezTo>
                <a:cubicBezTo>
                  <a:pt x="80" y="45"/>
                  <a:pt x="79" y="45"/>
                  <a:pt x="79" y="45"/>
                </a:cubicBezTo>
                <a:cubicBezTo>
                  <a:pt x="79" y="45"/>
                  <a:pt x="78" y="45"/>
                  <a:pt x="78" y="44"/>
                </a:cubicBezTo>
                <a:cubicBezTo>
                  <a:pt x="78" y="44"/>
                  <a:pt x="77" y="44"/>
                  <a:pt x="76" y="44"/>
                </a:cubicBezTo>
                <a:cubicBezTo>
                  <a:pt x="75" y="44"/>
                  <a:pt x="75" y="43"/>
                  <a:pt x="74" y="43"/>
                </a:cubicBezTo>
                <a:cubicBezTo>
                  <a:pt x="74" y="43"/>
                  <a:pt x="71" y="42"/>
                  <a:pt x="70" y="41"/>
                </a:cubicBezTo>
                <a:cubicBezTo>
                  <a:pt x="68" y="41"/>
                  <a:pt x="65" y="40"/>
                  <a:pt x="64" y="39"/>
                </a:cubicBezTo>
                <a:cubicBezTo>
                  <a:pt x="63" y="39"/>
                  <a:pt x="62" y="38"/>
                  <a:pt x="61" y="38"/>
                </a:cubicBezTo>
                <a:cubicBezTo>
                  <a:pt x="61" y="38"/>
                  <a:pt x="60" y="38"/>
                  <a:pt x="60" y="38"/>
                </a:cubicBezTo>
                <a:cubicBezTo>
                  <a:pt x="60" y="38"/>
                  <a:pt x="60" y="38"/>
                  <a:pt x="60" y="37"/>
                </a:cubicBezTo>
                <a:cubicBezTo>
                  <a:pt x="60" y="37"/>
                  <a:pt x="59" y="37"/>
                  <a:pt x="59" y="37"/>
                </a:cubicBezTo>
                <a:cubicBezTo>
                  <a:pt x="59" y="37"/>
                  <a:pt x="59" y="37"/>
                  <a:pt x="59" y="37"/>
                </a:cubicBezTo>
                <a:cubicBezTo>
                  <a:pt x="58" y="37"/>
                  <a:pt x="58" y="36"/>
                  <a:pt x="57" y="36"/>
                </a:cubicBezTo>
                <a:cubicBezTo>
                  <a:pt x="57" y="35"/>
                  <a:pt x="56" y="34"/>
                  <a:pt x="56" y="34"/>
                </a:cubicBezTo>
                <a:cubicBezTo>
                  <a:pt x="56" y="34"/>
                  <a:pt x="56" y="33"/>
                  <a:pt x="55" y="33"/>
                </a:cubicBezTo>
                <a:cubicBezTo>
                  <a:pt x="55" y="33"/>
                  <a:pt x="54" y="33"/>
                  <a:pt x="54" y="33"/>
                </a:cubicBezTo>
                <a:cubicBezTo>
                  <a:pt x="54" y="33"/>
                  <a:pt x="54" y="33"/>
                  <a:pt x="53" y="33"/>
                </a:cubicBezTo>
                <a:cubicBezTo>
                  <a:pt x="53" y="33"/>
                  <a:pt x="53" y="32"/>
                  <a:pt x="52" y="31"/>
                </a:cubicBezTo>
                <a:cubicBezTo>
                  <a:pt x="52" y="31"/>
                  <a:pt x="52" y="31"/>
                  <a:pt x="52" y="30"/>
                </a:cubicBezTo>
                <a:cubicBezTo>
                  <a:pt x="52" y="30"/>
                  <a:pt x="52" y="30"/>
                  <a:pt x="51" y="30"/>
                </a:cubicBezTo>
                <a:cubicBezTo>
                  <a:pt x="51" y="30"/>
                  <a:pt x="51" y="30"/>
                  <a:pt x="51" y="29"/>
                </a:cubicBezTo>
                <a:cubicBezTo>
                  <a:pt x="51" y="29"/>
                  <a:pt x="51" y="26"/>
                  <a:pt x="51" y="26"/>
                </a:cubicBezTo>
                <a:cubicBezTo>
                  <a:pt x="51" y="25"/>
                  <a:pt x="51" y="25"/>
                  <a:pt x="51" y="25"/>
                </a:cubicBezTo>
                <a:cubicBezTo>
                  <a:pt x="51" y="25"/>
                  <a:pt x="52" y="25"/>
                  <a:pt x="52" y="24"/>
                </a:cubicBezTo>
                <a:cubicBezTo>
                  <a:pt x="52" y="24"/>
                  <a:pt x="52" y="23"/>
                  <a:pt x="53" y="23"/>
                </a:cubicBezTo>
                <a:cubicBezTo>
                  <a:pt x="53" y="22"/>
                  <a:pt x="53" y="22"/>
                  <a:pt x="53" y="21"/>
                </a:cubicBezTo>
                <a:cubicBezTo>
                  <a:pt x="53" y="20"/>
                  <a:pt x="53" y="19"/>
                  <a:pt x="53" y="18"/>
                </a:cubicBezTo>
                <a:cubicBezTo>
                  <a:pt x="53" y="18"/>
                  <a:pt x="53" y="17"/>
                  <a:pt x="53" y="17"/>
                </a:cubicBezTo>
                <a:cubicBezTo>
                  <a:pt x="53" y="16"/>
                  <a:pt x="53" y="16"/>
                  <a:pt x="53" y="16"/>
                </a:cubicBezTo>
                <a:cubicBezTo>
                  <a:pt x="52" y="15"/>
                  <a:pt x="52" y="15"/>
                  <a:pt x="52" y="15"/>
                </a:cubicBezTo>
                <a:cubicBezTo>
                  <a:pt x="51" y="15"/>
                  <a:pt x="51" y="15"/>
                  <a:pt x="51" y="15"/>
                </a:cubicBezTo>
                <a:cubicBezTo>
                  <a:pt x="51" y="14"/>
                  <a:pt x="51" y="11"/>
                  <a:pt x="51" y="10"/>
                </a:cubicBezTo>
                <a:cubicBezTo>
                  <a:pt x="49" y="5"/>
                  <a:pt x="46" y="3"/>
                  <a:pt x="43" y="1"/>
                </a:cubicBezTo>
                <a:cubicBezTo>
                  <a:pt x="39" y="0"/>
                  <a:pt x="35" y="1"/>
                  <a:pt x="33" y="2"/>
                </a:cubicBezTo>
                <a:cubicBezTo>
                  <a:pt x="31" y="3"/>
                  <a:pt x="27" y="5"/>
                  <a:pt x="25" y="8"/>
                </a:cubicBezTo>
                <a:cubicBezTo>
                  <a:pt x="24" y="11"/>
                  <a:pt x="25" y="17"/>
                  <a:pt x="26" y="17"/>
                </a:cubicBezTo>
                <a:cubicBezTo>
                  <a:pt x="26" y="18"/>
                  <a:pt x="26" y="18"/>
                  <a:pt x="26" y="18"/>
                </a:cubicBezTo>
                <a:cubicBezTo>
                  <a:pt x="25" y="18"/>
                  <a:pt x="25" y="19"/>
                  <a:pt x="25" y="19"/>
                </a:cubicBezTo>
                <a:cubicBezTo>
                  <a:pt x="25" y="19"/>
                  <a:pt x="25" y="20"/>
                  <a:pt x="25" y="21"/>
                </a:cubicBezTo>
                <a:cubicBezTo>
                  <a:pt x="25" y="21"/>
                  <a:pt x="25" y="23"/>
                  <a:pt x="26" y="23"/>
                </a:cubicBezTo>
                <a:cubicBezTo>
                  <a:pt x="26" y="24"/>
                  <a:pt x="26" y="25"/>
                  <a:pt x="26" y="25"/>
                </a:cubicBezTo>
                <a:cubicBezTo>
                  <a:pt x="26" y="26"/>
                  <a:pt x="27" y="26"/>
                  <a:pt x="27" y="27"/>
                </a:cubicBezTo>
                <a:cubicBezTo>
                  <a:pt x="27" y="27"/>
                  <a:pt x="27" y="27"/>
                  <a:pt x="28" y="28"/>
                </a:cubicBezTo>
                <a:cubicBezTo>
                  <a:pt x="28" y="28"/>
                  <a:pt x="28" y="28"/>
                  <a:pt x="28" y="28"/>
                </a:cubicBezTo>
                <a:cubicBezTo>
                  <a:pt x="28" y="28"/>
                  <a:pt x="28" y="30"/>
                  <a:pt x="29" y="31"/>
                </a:cubicBezTo>
                <a:cubicBezTo>
                  <a:pt x="29" y="32"/>
                  <a:pt x="29" y="32"/>
                  <a:pt x="30" y="33"/>
                </a:cubicBezTo>
                <a:cubicBezTo>
                  <a:pt x="30" y="34"/>
                  <a:pt x="31" y="34"/>
                  <a:pt x="31" y="35"/>
                </a:cubicBezTo>
                <a:cubicBezTo>
                  <a:pt x="32" y="35"/>
                  <a:pt x="32" y="35"/>
                  <a:pt x="32" y="36"/>
                </a:cubicBezTo>
                <a:cubicBezTo>
                  <a:pt x="32" y="36"/>
                  <a:pt x="32" y="38"/>
                  <a:pt x="33" y="38"/>
                </a:cubicBezTo>
                <a:cubicBezTo>
                  <a:pt x="33" y="38"/>
                  <a:pt x="33" y="38"/>
                  <a:pt x="33" y="39"/>
                </a:cubicBezTo>
                <a:cubicBezTo>
                  <a:pt x="32" y="39"/>
                  <a:pt x="32" y="40"/>
                  <a:pt x="32" y="40"/>
                </a:cubicBezTo>
                <a:cubicBezTo>
                  <a:pt x="32" y="41"/>
                  <a:pt x="31" y="42"/>
                  <a:pt x="31" y="43"/>
                </a:cubicBezTo>
                <a:cubicBezTo>
                  <a:pt x="31" y="43"/>
                  <a:pt x="31" y="44"/>
                  <a:pt x="31" y="44"/>
                </a:cubicBezTo>
                <a:cubicBezTo>
                  <a:pt x="31" y="44"/>
                  <a:pt x="31" y="44"/>
                  <a:pt x="31" y="44"/>
                </a:cubicBezTo>
                <a:cubicBezTo>
                  <a:pt x="30" y="45"/>
                  <a:pt x="30" y="45"/>
                  <a:pt x="30" y="45"/>
                </a:cubicBezTo>
                <a:cubicBezTo>
                  <a:pt x="30" y="45"/>
                  <a:pt x="29" y="46"/>
                  <a:pt x="28" y="46"/>
                </a:cubicBezTo>
                <a:cubicBezTo>
                  <a:pt x="28" y="47"/>
                  <a:pt x="26" y="49"/>
                  <a:pt x="25" y="49"/>
                </a:cubicBezTo>
                <a:cubicBezTo>
                  <a:pt x="25" y="50"/>
                  <a:pt x="23" y="52"/>
                  <a:pt x="22" y="52"/>
                </a:cubicBezTo>
                <a:cubicBezTo>
                  <a:pt x="22" y="53"/>
                  <a:pt x="20" y="54"/>
                  <a:pt x="20" y="54"/>
                </a:cubicBezTo>
                <a:cubicBezTo>
                  <a:pt x="19" y="55"/>
                  <a:pt x="19" y="55"/>
                  <a:pt x="19" y="55"/>
                </a:cubicBezTo>
                <a:cubicBezTo>
                  <a:pt x="18" y="55"/>
                  <a:pt x="18" y="55"/>
                  <a:pt x="18" y="56"/>
                </a:cubicBezTo>
                <a:cubicBezTo>
                  <a:pt x="18" y="56"/>
                  <a:pt x="17" y="56"/>
                  <a:pt x="17" y="57"/>
                </a:cubicBezTo>
                <a:cubicBezTo>
                  <a:pt x="17" y="57"/>
                  <a:pt x="16" y="57"/>
                  <a:pt x="16" y="57"/>
                </a:cubicBezTo>
                <a:cubicBezTo>
                  <a:pt x="16" y="58"/>
                  <a:pt x="16" y="58"/>
                  <a:pt x="16" y="58"/>
                </a:cubicBezTo>
                <a:cubicBezTo>
                  <a:pt x="16" y="59"/>
                  <a:pt x="16" y="59"/>
                  <a:pt x="15" y="59"/>
                </a:cubicBezTo>
                <a:cubicBezTo>
                  <a:pt x="15" y="59"/>
                  <a:pt x="15" y="60"/>
                  <a:pt x="15" y="60"/>
                </a:cubicBezTo>
                <a:cubicBezTo>
                  <a:pt x="15" y="61"/>
                  <a:pt x="15" y="61"/>
                  <a:pt x="14" y="62"/>
                </a:cubicBezTo>
                <a:cubicBezTo>
                  <a:pt x="14" y="62"/>
                  <a:pt x="14" y="63"/>
                  <a:pt x="14" y="64"/>
                </a:cubicBezTo>
                <a:cubicBezTo>
                  <a:pt x="14" y="65"/>
                  <a:pt x="14" y="66"/>
                  <a:pt x="14" y="67"/>
                </a:cubicBezTo>
                <a:cubicBezTo>
                  <a:pt x="14" y="67"/>
                  <a:pt x="14" y="69"/>
                  <a:pt x="14" y="69"/>
                </a:cubicBezTo>
                <a:cubicBezTo>
                  <a:pt x="14" y="70"/>
                  <a:pt x="14" y="70"/>
                  <a:pt x="14" y="71"/>
                </a:cubicBezTo>
                <a:cubicBezTo>
                  <a:pt x="14" y="71"/>
                  <a:pt x="13" y="73"/>
                  <a:pt x="13" y="74"/>
                </a:cubicBezTo>
                <a:cubicBezTo>
                  <a:pt x="13" y="75"/>
                  <a:pt x="13" y="77"/>
                  <a:pt x="13" y="78"/>
                </a:cubicBezTo>
                <a:cubicBezTo>
                  <a:pt x="13" y="79"/>
                  <a:pt x="13" y="80"/>
                  <a:pt x="13" y="81"/>
                </a:cubicBezTo>
                <a:cubicBezTo>
                  <a:pt x="13" y="81"/>
                  <a:pt x="13" y="83"/>
                  <a:pt x="13" y="84"/>
                </a:cubicBezTo>
                <a:cubicBezTo>
                  <a:pt x="13" y="86"/>
                  <a:pt x="13" y="88"/>
                  <a:pt x="13" y="88"/>
                </a:cubicBezTo>
                <a:cubicBezTo>
                  <a:pt x="13" y="89"/>
                  <a:pt x="12" y="91"/>
                  <a:pt x="12" y="91"/>
                </a:cubicBezTo>
                <a:cubicBezTo>
                  <a:pt x="12" y="92"/>
                  <a:pt x="12" y="93"/>
                  <a:pt x="12" y="93"/>
                </a:cubicBezTo>
                <a:cubicBezTo>
                  <a:pt x="12" y="94"/>
                  <a:pt x="12" y="95"/>
                  <a:pt x="12" y="95"/>
                </a:cubicBezTo>
                <a:cubicBezTo>
                  <a:pt x="12" y="96"/>
                  <a:pt x="11" y="97"/>
                  <a:pt x="11" y="97"/>
                </a:cubicBezTo>
                <a:cubicBezTo>
                  <a:pt x="11" y="98"/>
                  <a:pt x="12" y="99"/>
                  <a:pt x="12" y="99"/>
                </a:cubicBezTo>
                <a:cubicBezTo>
                  <a:pt x="11" y="100"/>
                  <a:pt x="12" y="100"/>
                  <a:pt x="11" y="100"/>
                </a:cubicBezTo>
                <a:cubicBezTo>
                  <a:pt x="11" y="100"/>
                  <a:pt x="10" y="101"/>
                  <a:pt x="10" y="102"/>
                </a:cubicBezTo>
                <a:cubicBezTo>
                  <a:pt x="10" y="102"/>
                  <a:pt x="10" y="103"/>
                  <a:pt x="10" y="103"/>
                </a:cubicBezTo>
                <a:cubicBezTo>
                  <a:pt x="10" y="104"/>
                  <a:pt x="10" y="105"/>
                  <a:pt x="10" y="105"/>
                </a:cubicBezTo>
                <a:cubicBezTo>
                  <a:pt x="10" y="106"/>
                  <a:pt x="10" y="106"/>
                  <a:pt x="10" y="106"/>
                </a:cubicBezTo>
                <a:cubicBezTo>
                  <a:pt x="10" y="107"/>
                  <a:pt x="9" y="108"/>
                  <a:pt x="9" y="108"/>
                </a:cubicBezTo>
                <a:cubicBezTo>
                  <a:pt x="9" y="108"/>
                  <a:pt x="9" y="109"/>
                  <a:pt x="8" y="109"/>
                </a:cubicBezTo>
                <a:cubicBezTo>
                  <a:pt x="8" y="110"/>
                  <a:pt x="8" y="110"/>
                  <a:pt x="8" y="111"/>
                </a:cubicBezTo>
                <a:cubicBezTo>
                  <a:pt x="8" y="111"/>
                  <a:pt x="9" y="113"/>
                  <a:pt x="9" y="114"/>
                </a:cubicBezTo>
                <a:cubicBezTo>
                  <a:pt x="9" y="114"/>
                  <a:pt x="10" y="116"/>
                  <a:pt x="10" y="116"/>
                </a:cubicBezTo>
                <a:cubicBezTo>
                  <a:pt x="10" y="116"/>
                  <a:pt x="10" y="116"/>
                  <a:pt x="10" y="116"/>
                </a:cubicBezTo>
                <a:cubicBezTo>
                  <a:pt x="10" y="117"/>
                  <a:pt x="10" y="117"/>
                  <a:pt x="9" y="117"/>
                </a:cubicBezTo>
                <a:cubicBezTo>
                  <a:pt x="9" y="118"/>
                  <a:pt x="9" y="118"/>
                  <a:pt x="9" y="119"/>
                </a:cubicBezTo>
                <a:cubicBezTo>
                  <a:pt x="9" y="119"/>
                  <a:pt x="9" y="120"/>
                  <a:pt x="9" y="120"/>
                </a:cubicBezTo>
                <a:cubicBezTo>
                  <a:pt x="9" y="121"/>
                  <a:pt x="9" y="121"/>
                  <a:pt x="9" y="121"/>
                </a:cubicBezTo>
                <a:cubicBezTo>
                  <a:pt x="9" y="121"/>
                  <a:pt x="9" y="121"/>
                  <a:pt x="9" y="122"/>
                </a:cubicBezTo>
                <a:cubicBezTo>
                  <a:pt x="9" y="122"/>
                  <a:pt x="9" y="122"/>
                  <a:pt x="8" y="122"/>
                </a:cubicBezTo>
                <a:cubicBezTo>
                  <a:pt x="8" y="123"/>
                  <a:pt x="7" y="124"/>
                  <a:pt x="7" y="125"/>
                </a:cubicBezTo>
                <a:cubicBezTo>
                  <a:pt x="6" y="125"/>
                  <a:pt x="5" y="127"/>
                  <a:pt x="5" y="128"/>
                </a:cubicBezTo>
                <a:cubicBezTo>
                  <a:pt x="4" y="129"/>
                  <a:pt x="3" y="131"/>
                  <a:pt x="2" y="132"/>
                </a:cubicBezTo>
                <a:cubicBezTo>
                  <a:pt x="2" y="132"/>
                  <a:pt x="1" y="135"/>
                  <a:pt x="1" y="136"/>
                </a:cubicBezTo>
                <a:cubicBezTo>
                  <a:pt x="1" y="137"/>
                  <a:pt x="1" y="138"/>
                  <a:pt x="0" y="139"/>
                </a:cubicBezTo>
                <a:cubicBezTo>
                  <a:pt x="0" y="139"/>
                  <a:pt x="1" y="141"/>
                  <a:pt x="1" y="142"/>
                </a:cubicBezTo>
                <a:cubicBezTo>
                  <a:pt x="1" y="142"/>
                  <a:pt x="1" y="142"/>
                  <a:pt x="1" y="143"/>
                </a:cubicBezTo>
                <a:cubicBezTo>
                  <a:pt x="1" y="143"/>
                  <a:pt x="0" y="143"/>
                  <a:pt x="0" y="144"/>
                </a:cubicBezTo>
                <a:cubicBezTo>
                  <a:pt x="1" y="144"/>
                  <a:pt x="1" y="144"/>
                  <a:pt x="1" y="145"/>
                </a:cubicBezTo>
                <a:cubicBezTo>
                  <a:pt x="2" y="145"/>
                  <a:pt x="2" y="145"/>
                  <a:pt x="2" y="145"/>
                </a:cubicBezTo>
                <a:cubicBezTo>
                  <a:pt x="2" y="145"/>
                  <a:pt x="2" y="145"/>
                  <a:pt x="3" y="145"/>
                </a:cubicBezTo>
                <a:cubicBezTo>
                  <a:pt x="4" y="145"/>
                  <a:pt x="6" y="145"/>
                  <a:pt x="6" y="145"/>
                </a:cubicBezTo>
                <a:cubicBezTo>
                  <a:pt x="7" y="144"/>
                  <a:pt x="8" y="143"/>
                  <a:pt x="8" y="143"/>
                </a:cubicBezTo>
                <a:cubicBezTo>
                  <a:pt x="8" y="143"/>
                  <a:pt x="9" y="143"/>
                  <a:pt x="9" y="143"/>
                </a:cubicBezTo>
                <a:cubicBezTo>
                  <a:pt x="9" y="143"/>
                  <a:pt x="9" y="144"/>
                  <a:pt x="9" y="144"/>
                </a:cubicBezTo>
                <a:cubicBezTo>
                  <a:pt x="9" y="145"/>
                  <a:pt x="9" y="146"/>
                  <a:pt x="9" y="147"/>
                </a:cubicBezTo>
                <a:cubicBezTo>
                  <a:pt x="9" y="147"/>
                  <a:pt x="9" y="148"/>
                  <a:pt x="9" y="148"/>
                </a:cubicBezTo>
                <a:cubicBezTo>
                  <a:pt x="9" y="149"/>
                  <a:pt x="9" y="149"/>
                  <a:pt x="9" y="150"/>
                </a:cubicBezTo>
                <a:cubicBezTo>
                  <a:pt x="9" y="151"/>
                  <a:pt x="10" y="152"/>
                  <a:pt x="10" y="154"/>
                </a:cubicBezTo>
                <a:cubicBezTo>
                  <a:pt x="11" y="156"/>
                  <a:pt x="11" y="158"/>
                  <a:pt x="11" y="160"/>
                </a:cubicBezTo>
                <a:cubicBezTo>
                  <a:pt x="11" y="162"/>
                  <a:pt x="12" y="166"/>
                  <a:pt x="12" y="167"/>
                </a:cubicBezTo>
                <a:cubicBezTo>
                  <a:pt x="12" y="168"/>
                  <a:pt x="13" y="177"/>
                  <a:pt x="13" y="178"/>
                </a:cubicBezTo>
                <a:cubicBezTo>
                  <a:pt x="13" y="179"/>
                  <a:pt x="13" y="182"/>
                  <a:pt x="14" y="184"/>
                </a:cubicBezTo>
                <a:cubicBezTo>
                  <a:pt x="14" y="185"/>
                  <a:pt x="15" y="193"/>
                  <a:pt x="15" y="195"/>
                </a:cubicBezTo>
                <a:cubicBezTo>
                  <a:pt x="15" y="196"/>
                  <a:pt x="16" y="203"/>
                  <a:pt x="17" y="205"/>
                </a:cubicBezTo>
                <a:cubicBezTo>
                  <a:pt x="17" y="207"/>
                  <a:pt x="17" y="210"/>
                  <a:pt x="18" y="212"/>
                </a:cubicBezTo>
                <a:cubicBezTo>
                  <a:pt x="18" y="213"/>
                  <a:pt x="19" y="217"/>
                  <a:pt x="19" y="218"/>
                </a:cubicBezTo>
                <a:cubicBezTo>
                  <a:pt x="19" y="219"/>
                  <a:pt x="20" y="222"/>
                  <a:pt x="20" y="223"/>
                </a:cubicBezTo>
                <a:cubicBezTo>
                  <a:pt x="20" y="224"/>
                  <a:pt x="21" y="227"/>
                  <a:pt x="21" y="228"/>
                </a:cubicBezTo>
                <a:cubicBezTo>
                  <a:pt x="22" y="229"/>
                  <a:pt x="23" y="231"/>
                  <a:pt x="23" y="232"/>
                </a:cubicBezTo>
                <a:cubicBezTo>
                  <a:pt x="23" y="233"/>
                  <a:pt x="24" y="235"/>
                  <a:pt x="24" y="236"/>
                </a:cubicBezTo>
                <a:cubicBezTo>
                  <a:pt x="24" y="236"/>
                  <a:pt x="24" y="237"/>
                  <a:pt x="24" y="237"/>
                </a:cubicBezTo>
                <a:cubicBezTo>
                  <a:pt x="24" y="238"/>
                  <a:pt x="25" y="241"/>
                  <a:pt x="25" y="242"/>
                </a:cubicBezTo>
                <a:cubicBezTo>
                  <a:pt x="25" y="243"/>
                  <a:pt x="25" y="247"/>
                  <a:pt x="25" y="248"/>
                </a:cubicBezTo>
                <a:cubicBezTo>
                  <a:pt x="25" y="248"/>
                  <a:pt x="26" y="251"/>
                  <a:pt x="26" y="251"/>
                </a:cubicBezTo>
                <a:cubicBezTo>
                  <a:pt x="26" y="252"/>
                  <a:pt x="27" y="254"/>
                  <a:pt x="27" y="255"/>
                </a:cubicBezTo>
                <a:cubicBezTo>
                  <a:pt x="27" y="256"/>
                  <a:pt x="28" y="258"/>
                  <a:pt x="28" y="258"/>
                </a:cubicBezTo>
                <a:cubicBezTo>
                  <a:pt x="28" y="259"/>
                  <a:pt x="29" y="260"/>
                  <a:pt x="29" y="261"/>
                </a:cubicBezTo>
                <a:cubicBezTo>
                  <a:pt x="30" y="261"/>
                  <a:pt x="30" y="262"/>
                  <a:pt x="31" y="262"/>
                </a:cubicBezTo>
                <a:cubicBezTo>
                  <a:pt x="31" y="263"/>
                  <a:pt x="31" y="263"/>
                  <a:pt x="31" y="263"/>
                </a:cubicBezTo>
                <a:cubicBezTo>
                  <a:pt x="31" y="264"/>
                  <a:pt x="31" y="264"/>
                  <a:pt x="31" y="265"/>
                </a:cubicBezTo>
                <a:cubicBezTo>
                  <a:pt x="31" y="265"/>
                  <a:pt x="31" y="265"/>
                  <a:pt x="31" y="265"/>
                </a:cubicBezTo>
                <a:cubicBezTo>
                  <a:pt x="31" y="265"/>
                  <a:pt x="31" y="266"/>
                  <a:pt x="31" y="266"/>
                </a:cubicBezTo>
                <a:cubicBezTo>
                  <a:pt x="31" y="267"/>
                  <a:pt x="32" y="269"/>
                  <a:pt x="32" y="269"/>
                </a:cubicBezTo>
                <a:cubicBezTo>
                  <a:pt x="32" y="269"/>
                  <a:pt x="32" y="270"/>
                  <a:pt x="32" y="270"/>
                </a:cubicBezTo>
                <a:cubicBezTo>
                  <a:pt x="32" y="270"/>
                  <a:pt x="32" y="270"/>
                  <a:pt x="32" y="270"/>
                </a:cubicBezTo>
                <a:cubicBezTo>
                  <a:pt x="32" y="270"/>
                  <a:pt x="32" y="270"/>
                  <a:pt x="32" y="270"/>
                </a:cubicBezTo>
                <a:cubicBezTo>
                  <a:pt x="31" y="270"/>
                  <a:pt x="31" y="271"/>
                  <a:pt x="31" y="271"/>
                </a:cubicBezTo>
                <a:cubicBezTo>
                  <a:pt x="30" y="271"/>
                  <a:pt x="30" y="271"/>
                  <a:pt x="30" y="271"/>
                </a:cubicBezTo>
                <a:cubicBezTo>
                  <a:pt x="31" y="272"/>
                  <a:pt x="30" y="272"/>
                  <a:pt x="30" y="272"/>
                </a:cubicBezTo>
                <a:cubicBezTo>
                  <a:pt x="30" y="272"/>
                  <a:pt x="30" y="272"/>
                  <a:pt x="30" y="272"/>
                </a:cubicBezTo>
                <a:cubicBezTo>
                  <a:pt x="29" y="273"/>
                  <a:pt x="29" y="273"/>
                  <a:pt x="29" y="273"/>
                </a:cubicBezTo>
                <a:cubicBezTo>
                  <a:pt x="28" y="273"/>
                  <a:pt x="27" y="273"/>
                  <a:pt x="27" y="273"/>
                </a:cubicBezTo>
                <a:cubicBezTo>
                  <a:pt x="26" y="273"/>
                  <a:pt x="26" y="273"/>
                  <a:pt x="25" y="273"/>
                </a:cubicBezTo>
                <a:cubicBezTo>
                  <a:pt x="25" y="273"/>
                  <a:pt x="24" y="273"/>
                  <a:pt x="24" y="273"/>
                </a:cubicBezTo>
                <a:cubicBezTo>
                  <a:pt x="23" y="274"/>
                  <a:pt x="23" y="274"/>
                  <a:pt x="23" y="274"/>
                </a:cubicBezTo>
                <a:cubicBezTo>
                  <a:pt x="22" y="274"/>
                  <a:pt x="21" y="274"/>
                  <a:pt x="21" y="274"/>
                </a:cubicBezTo>
                <a:cubicBezTo>
                  <a:pt x="20" y="274"/>
                  <a:pt x="19" y="274"/>
                  <a:pt x="19" y="274"/>
                </a:cubicBezTo>
                <a:cubicBezTo>
                  <a:pt x="18" y="274"/>
                  <a:pt x="17" y="274"/>
                  <a:pt x="16" y="275"/>
                </a:cubicBezTo>
                <a:cubicBezTo>
                  <a:pt x="16" y="275"/>
                  <a:pt x="15" y="276"/>
                  <a:pt x="15" y="276"/>
                </a:cubicBezTo>
                <a:cubicBezTo>
                  <a:pt x="15" y="276"/>
                  <a:pt x="15" y="277"/>
                  <a:pt x="15" y="277"/>
                </a:cubicBezTo>
                <a:cubicBezTo>
                  <a:pt x="15" y="278"/>
                  <a:pt x="15" y="278"/>
                  <a:pt x="15" y="278"/>
                </a:cubicBezTo>
                <a:cubicBezTo>
                  <a:pt x="15" y="278"/>
                  <a:pt x="15" y="278"/>
                  <a:pt x="15" y="278"/>
                </a:cubicBezTo>
                <a:cubicBezTo>
                  <a:pt x="15" y="278"/>
                  <a:pt x="15" y="278"/>
                  <a:pt x="15" y="278"/>
                </a:cubicBezTo>
                <a:cubicBezTo>
                  <a:pt x="15" y="278"/>
                  <a:pt x="14" y="278"/>
                  <a:pt x="14" y="278"/>
                </a:cubicBezTo>
                <a:cubicBezTo>
                  <a:pt x="14" y="279"/>
                  <a:pt x="14" y="279"/>
                  <a:pt x="14" y="279"/>
                </a:cubicBezTo>
                <a:cubicBezTo>
                  <a:pt x="14" y="279"/>
                  <a:pt x="14" y="280"/>
                  <a:pt x="14" y="280"/>
                </a:cubicBezTo>
                <a:cubicBezTo>
                  <a:pt x="14" y="280"/>
                  <a:pt x="14" y="280"/>
                  <a:pt x="15" y="280"/>
                </a:cubicBezTo>
                <a:cubicBezTo>
                  <a:pt x="16" y="281"/>
                  <a:pt x="16" y="281"/>
                  <a:pt x="16" y="281"/>
                </a:cubicBezTo>
                <a:cubicBezTo>
                  <a:pt x="17" y="281"/>
                  <a:pt x="17" y="281"/>
                  <a:pt x="18" y="281"/>
                </a:cubicBezTo>
                <a:cubicBezTo>
                  <a:pt x="19" y="281"/>
                  <a:pt x="19" y="282"/>
                  <a:pt x="20" y="282"/>
                </a:cubicBezTo>
                <a:cubicBezTo>
                  <a:pt x="20" y="282"/>
                  <a:pt x="24" y="283"/>
                  <a:pt x="24" y="283"/>
                </a:cubicBezTo>
                <a:cubicBezTo>
                  <a:pt x="24" y="283"/>
                  <a:pt x="24" y="283"/>
                  <a:pt x="24" y="283"/>
                </a:cubicBezTo>
                <a:cubicBezTo>
                  <a:pt x="24" y="283"/>
                  <a:pt x="27" y="283"/>
                  <a:pt x="27" y="283"/>
                </a:cubicBezTo>
                <a:cubicBezTo>
                  <a:pt x="28" y="283"/>
                  <a:pt x="31" y="283"/>
                  <a:pt x="32" y="283"/>
                </a:cubicBezTo>
                <a:cubicBezTo>
                  <a:pt x="33" y="283"/>
                  <a:pt x="35" y="282"/>
                  <a:pt x="35" y="282"/>
                </a:cubicBezTo>
                <a:cubicBezTo>
                  <a:pt x="36" y="282"/>
                  <a:pt x="38" y="282"/>
                  <a:pt x="38" y="281"/>
                </a:cubicBezTo>
                <a:cubicBezTo>
                  <a:pt x="39" y="281"/>
                  <a:pt x="39" y="280"/>
                  <a:pt x="40" y="280"/>
                </a:cubicBezTo>
                <a:cubicBezTo>
                  <a:pt x="40" y="280"/>
                  <a:pt x="41" y="279"/>
                  <a:pt x="42" y="279"/>
                </a:cubicBezTo>
                <a:cubicBezTo>
                  <a:pt x="42" y="279"/>
                  <a:pt x="42" y="278"/>
                  <a:pt x="42" y="278"/>
                </a:cubicBezTo>
                <a:cubicBezTo>
                  <a:pt x="43" y="278"/>
                  <a:pt x="43" y="278"/>
                  <a:pt x="43" y="278"/>
                </a:cubicBezTo>
                <a:cubicBezTo>
                  <a:pt x="43" y="279"/>
                  <a:pt x="43" y="279"/>
                  <a:pt x="43" y="279"/>
                </a:cubicBezTo>
                <a:cubicBezTo>
                  <a:pt x="44" y="279"/>
                  <a:pt x="45" y="279"/>
                  <a:pt x="46" y="279"/>
                </a:cubicBezTo>
                <a:cubicBezTo>
                  <a:pt x="46" y="280"/>
                  <a:pt x="46" y="280"/>
                  <a:pt x="47" y="280"/>
                </a:cubicBezTo>
                <a:cubicBezTo>
                  <a:pt x="47" y="281"/>
                  <a:pt x="47" y="281"/>
                  <a:pt x="47" y="280"/>
                </a:cubicBezTo>
                <a:cubicBezTo>
                  <a:pt x="48" y="280"/>
                  <a:pt x="49" y="280"/>
                  <a:pt x="50" y="280"/>
                </a:cubicBezTo>
                <a:cubicBezTo>
                  <a:pt x="50" y="280"/>
                  <a:pt x="54" y="280"/>
                  <a:pt x="54" y="280"/>
                </a:cubicBezTo>
                <a:cubicBezTo>
                  <a:pt x="55" y="280"/>
                  <a:pt x="56" y="280"/>
                  <a:pt x="57" y="280"/>
                </a:cubicBezTo>
                <a:cubicBezTo>
                  <a:pt x="57" y="280"/>
                  <a:pt x="57" y="280"/>
                  <a:pt x="57" y="280"/>
                </a:cubicBezTo>
                <a:cubicBezTo>
                  <a:pt x="57" y="279"/>
                  <a:pt x="58" y="279"/>
                  <a:pt x="59" y="279"/>
                </a:cubicBezTo>
                <a:cubicBezTo>
                  <a:pt x="59" y="279"/>
                  <a:pt x="59" y="278"/>
                  <a:pt x="59" y="278"/>
                </a:cubicBezTo>
                <a:cubicBezTo>
                  <a:pt x="60" y="278"/>
                  <a:pt x="60" y="278"/>
                  <a:pt x="60" y="278"/>
                </a:cubicBezTo>
                <a:cubicBezTo>
                  <a:pt x="60" y="278"/>
                  <a:pt x="60" y="279"/>
                  <a:pt x="60" y="279"/>
                </a:cubicBezTo>
                <a:cubicBezTo>
                  <a:pt x="61" y="279"/>
                  <a:pt x="61" y="279"/>
                  <a:pt x="61" y="279"/>
                </a:cubicBezTo>
                <a:cubicBezTo>
                  <a:pt x="61" y="279"/>
                  <a:pt x="61" y="279"/>
                  <a:pt x="61" y="279"/>
                </a:cubicBezTo>
                <a:cubicBezTo>
                  <a:pt x="61" y="279"/>
                  <a:pt x="61" y="279"/>
                  <a:pt x="61" y="280"/>
                </a:cubicBezTo>
                <a:cubicBezTo>
                  <a:pt x="61" y="280"/>
                  <a:pt x="60" y="281"/>
                  <a:pt x="60" y="281"/>
                </a:cubicBezTo>
                <a:cubicBezTo>
                  <a:pt x="60" y="281"/>
                  <a:pt x="60" y="281"/>
                  <a:pt x="60" y="281"/>
                </a:cubicBezTo>
                <a:cubicBezTo>
                  <a:pt x="60" y="281"/>
                  <a:pt x="60" y="282"/>
                  <a:pt x="60" y="282"/>
                </a:cubicBezTo>
                <a:cubicBezTo>
                  <a:pt x="60" y="282"/>
                  <a:pt x="60" y="282"/>
                  <a:pt x="60" y="282"/>
                </a:cubicBezTo>
                <a:cubicBezTo>
                  <a:pt x="60" y="282"/>
                  <a:pt x="59" y="282"/>
                  <a:pt x="59" y="283"/>
                </a:cubicBezTo>
                <a:cubicBezTo>
                  <a:pt x="59" y="283"/>
                  <a:pt x="58" y="284"/>
                  <a:pt x="58" y="284"/>
                </a:cubicBezTo>
                <a:cubicBezTo>
                  <a:pt x="57" y="285"/>
                  <a:pt x="57" y="285"/>
                  <a:pt x="57" y="286"/>
                </a:cubicBezTo>
                <a:cubicBezTo>
                  <a:pt x="57" y="286"/>
                  <a:pt x="57" y="286"/>
                  <a:pt x="56" y="286"/>
                </a:cubicBezTo>
                <a:cubicBezTo>
                  <a:pt x="56" y="286"/>
                  <a:pt x="56" y="286"/>
                  <a:pt x="56" y="287"/>
                </a:cubicBezTo>
                <a:cubicBezTo>
                  <a:pt x="55" y="287"/>
                  <a:pt x="55" y="288"/>
                  <a:pt x="55" y="288"/>
                </a:cubicBezTo>
                <a:cubicBezTo>
                  <a:pt x="54" y="289"/>
                  <a:pt x="54" y="290"/>
                  <a:pt x="54" y="290"/>
                </a:cubicBezTo>
                <a:cubicBezTo>
                  <a:pt x="54" y="290"/>
                  <a:pt x="54" y="290"/>
                  <a:pt x="54" y="290"/>
                </a:cubicBezTo>
                <a:cubicBezTo>
                  <a:pt x="54" y="290"/>
                  <a:pt x="54" y="290"/>
                  <a:pt x="54" y="290"/>
                </a:cubicBezTo>
                <a:cubicBezTo>
                  <a:pt x="53" y="290"/>
                  <a:pt x="53" y="290"/>
                  <a:pt x="53" y="290"/>
                </a:cubicBezTo>
                <a:cubicBezTo>
                  <a:pt x="53" y="290"/>
                  <a:pt x="53" y="290"/>
                  <a:pt x="53" y="291"/>
                </a:cubicBezTo>
                <a:cubicBezTo>
                  <a:pt x="53" y="291"/>
                  <a:pt x="53" y="292"/>
                  <a:pt x="52" y="292"/>
                </a:cubicBezTo>
                <a:cubicBezTo>
                  <a:pt x="52" y="292"/>
                  <a:pt x="53" y="292"/>
                  <a:pt x="53" y="292"/>
                </a:cubicBezTo>
                <a:cubicBezTo>
                  <a:pt x="54" y="293"/>
                  <a:pt x="54" y="293"/>
                  <a:pt x="55" y="293"/>
                </a:cubicBezTo>
                <a:cubicBezTo>
                  <a:pt x="55" y="293"/>
                  <a:pt x="56" y="293"/>
                  <a:pt x="57" y="293"/>
                </a:cubicBezTo>
                <a:cubicBezTo>
                  <a:pt x="57" y="293"/>
                  <a:pt x="60" y="294"/>
                  <a:pt x="62" y="294"/>
                </a:cubicBezTo>
                <a:cubicBezTo>
                  <a:pt x="63" y="294"/>
                  <a:pt x="69" y="294"/>
                  <a:pt x="71" y="294"/>
                </a:cubicBezTo>
                <a:cubicBezTo>
                  <a:pt x="72" y="294"/>
                  <a:pt x="75" y="294"/>
                  <a:pt x="76" y="293"/>
                </a:cubicBezTo>
                <a:cubicBezTo>
                  <a:pt x="77" y="293"/>
                  <a:pt x="77" y="292"/>
                  <a:pt x="77" y="292"/>
                </a:cubicBezTo>
                <a:cubicBezTo>
                  <a:pt x="77" y="291"/>
                  <a:pt x="77" y="291"/>
                  <a:pt x="77" y="290"/>
                </a:cubicBezTo>
                <a:cubicBezTo>
                  <a:pt x="77" y="290"/>
                  <a:pt x="78" y="290"/>
                  <a:pt x="78" y="290"/>
                </a:cubicBezTo>
                <a:cubicBezTo>
                  <a:pt x="78" y="290"/>
                  <a:pt x="78" y="290"/>
                  <a:pt x="79" y="289"/>
                </a:cubicBezTo>
                <a:cubicBezTo>
                  <a:pt x="80" y="289"/>
                  <a:pt x="80" y="288"/>
                  <a:pt x="80" y="288"/>
                </a:cubicBezTo>
                <a:cubicBezTo>
                  <a:pt x="80" y="287"/>
                  <a:pt x="80" y="287"/>
                  <a:pt x="80" y="287"/>
                </a:cubicBezTo>
                <a:cubicBezTo>
                  <a:pt x="80" y="286"/>
                  <a:pt x="80" y="286"/>
                  <a:pt x="80" y="285"/>
                </a:cubicBezTo>
                <a:cubicBezTo>
                  <a:pt x="80" y="285"/>
                  <a:pt x="80" y="282"/>
                  <a:pt x="80" y="282"/>
                </a:cubicBezTo>
                <a:cubicBezTo>
                  <a:pt x="80" y="281"/>
                  <a:pt x="80" y="281"/>
                  <a:pt x="80" y="281"/>
                </a:cubicBezTo>
                <a:cubicBezTo>
                  <a:pt x="79" y="281"/>
                  <a:pt x="80" y="281"/>
                  <a:pt x="80" y="280"/>
                </a:cubicBezTo>
                <a:cubicBezTo>
                  <a:pt x="80" y="280"/>
                  <a:pt x="80" y="280"/>
                  <a:pt x="80" y="280"/>
                </a:cubicBezTo>
                <a:cubicBezTo>
                  <a:pt x="81" y="280"/>
                  <a:pt x="81" y="280"/>
                  <a:pt x="81" y="280"/>
                </a:cubicBezTo>
                <a:cubicBezTo>
                  <a:pt x="81" y="280"/>
                  <a:pt x="81" y="280"/>
                  <a:pt x="81" y="279"/>
                </a:cubicBezTo>
                <a:cubicBezTo>
                  <a:pt x="81" y="279"/>
                  <a:pt x="81" y="279"/>
                  <a:pt x="81" y="278"/>
                </a:cubicBezTo>
                <a:cubicBezTo>
                  <a:pt x="81" y="277"/>
                  <a:pt x="81" y="276"/>
                  <a:pt x="81" y="276"/>
                </a:cubicBezTo>
                <a:cubicBezTo>
                  <a:pt x="81" y="276"/>
                  <a:pt x="81" y="275"/>
                  <a:pt x="81" y="274"/>
                </a:cubicBezTo>
                <a:cubicBezTo>
                  <a:pt x="81" y="274"/>
                  <a:pt x="81" y="274"/>
                  <a:pt x="80" y="274"/>
                </a:cubicBezTo>
                <a:cubicBezTo>
                  <a:pt x="80" y="273"/>
                  <a:pt x="80" y="273"/>
                  <a:pt x="80" y="273"/>
                </a:cubicBezTo>
                <a:cubicBezTo>
                  <a:pt x="80" y="272"/>
                  <a:pt x="80" y="271"/>
                  <a:pt x="80" y="270"/>
                </a:cubicBezTo>
                <a:cubicBezTo>
                  <a:pt x="80" y="269"/>
                  <a:pt x="79" y="266"/>
                  <a:pt x="78" y="265"/>
                </a:cubicBezTo>
                <a:cubicBezTo>
                  <a:pt x="78" y="265"/>
                  <a:pt x="78" y="264"/>
                  <a:pt x="78" y="263"/>
                </a:cubicBezTo>
                <a:cubicBezTo>
                  <a:pt x="78" y="262"/>
                  <a:pt x="77" y="260"/>
                  <a:pt x="77" y="259"/>
                </a:cubicBezTo>
                <a:cubicBezTo>
                  <a:pt x="77" y="258"/>
                  <a:pt x="77" y="257"/>
                  <a:pt x="77" y="256"/>
                </a:cubicBezTo>
                <a:cubicBezTo>
                  <a:pt x="77" y="255"/>
                  <a:pt x="77" y="252"/>
                  <a:pt x="77" y="250"/>
                </a:cubicBezTo>
                <a:cubicBezTo>
                  <a:pt x="77" y="249"/>
                  <a:pt x="77" y="246"/>
                  <a:pt x="77" y="245"/>
                </a:cubicBezTo>
                <a:cubicBezTo>
                  <a:pt x="77" y="244"/>
                  <a:pt x="77" y="243"/>
                  <a:pt x="77" y="242"/>
                </a:cubicBezTo>
                <a:cubicBezTo>
                  <a:pt x="77" y="241"/>
                  <a:pt x="77" y="240"/>
                  <a:pt x="77" y="239"/>
                </a:cubicBezTo>
                <a:cubicBezTo>
                  <a:pt x="77" y="239"/>
                  <a:pt x="77" y="236"/>
                  <a:pt x="77" y="235"/>
                </a:cubicBezTo>
                <a:cubicBezTo>
                  <a:pt x="77" y="235"/>
                  <a:pt x="77" y="234"/>
                  <a:pt x="77" y="234"/>
                </a:cubicBezTo>
                <a:cubicBezTo>
                  <a:pt x="76" y="233"/>
                  <a:pt x="77" y="231"/>
                  <a:pt x="76" y="230"/>
                </a:cubicBezTo>
                <a:cubicBezTo>
                  <a:pt x="76" y="228"/>
                  <a:pt x="76" y="225"/>
                  <a:pt x="76" y="224"/>
                </a:cubicBezTo>
                <a:cubicBezTo>
                  <a:pt x="76" y="223"/>
                  <a:pt x="76" y="220"/>
                  <a:pt x="75" y="219"/>
                </a:cubicBezTo>
                <a:cubicBezTo>
                  <a:pt x="75" y="218"/>
                  <a:pt x="75" y="214"/>
                  <a:pt x="74" y="213"/>
                </a:cubicBezTo>
                <a:cubicBezTo>
                  <a:pt x="74" y="212"/>
                  <a:pt x="73" y="207"/>
                  <a:pt x="73" y="205"/>
                </a:cubicBezTo>
                <a:cubicBezTo>
                  <a:pt x="73" y="204"/>
                  <a:pt x="73" y="198"/>
                  <a:pt x="73" y="197"/>
                </a:cubicBezTo>
                <a:cubicBezTo>
                  <a:pt x="72" y="196"/>
                  <a:pt x="72" y="190"/>
                  <a:pt x="72" y="188"/>
                </a:cubicBezTo>
                <a:cubicBezTo>
                  <a:pt x="72" y="186"/>
                  <a:pt x="72" y="181"/>
                  <a:pt x="72" y="180"/>
                </a:cubicBezTo>
                <a:cubicBezTo>
                  <a:pt x="72" y="178"/>
                  <a:pt x="72" y="174"/>
                  <a:pt x="72" y="173"/>
                </a:cubicBezTo>
                <a:cubicBezTo>
                  <a:pt x="72" y="172"/>
                  <a:pt x="72" y="169"/>
                  <a:pt x="72" y="168"/>
                </a:cubicBezTo>
                <a:cubicBezTo>
                  <a:pt x="72" y="167"/>
                  <a:pt x="72" y="165"/>
                  <a:pt x="72" y="164"/>
                </a:cubicBezTo>
                <a:cubicBezTo>
                  <a:pt x="71" y="163"/>
                  <a:pt x="71" y="160"/>
                  <a:pt x="71" y="159"/>
                </a:cubicBezTo>
                <a:cubicBezTo>
                  <a:pt x="71" y="158"/>
                  <a:pt x="71" y="155"/>
                  <a:pt x="71" y="154"/>
                </a:cubicBezTo>
                <a:cubicBezTo>
                  <a:pt x="71" y="153"/>
                  <a:pt x="70" y="150"/>
                  <a:pt x="70" y="149"/>
                </a:cubicBezTo>
                <a:cubicBezTo>
                  <a:pt x="70" y="149"/>
                  <a:pt x="70" y="147"/>
                  <a:pt x="70" y="147"/>
                </a:cubicBezTo>
                <a:cubicBezTo>
                  <a:pt x="70" y="146"/>
                  <a:pt x="70" y="145"/>
                  <a:pt x="70" y="145"/>
                </a:cubicBezTo>
                <a:cubicBezTo>
                  <a:pt x="70" y="144"/>
                  <a:pt x="70" y="144"/>
                  <a:pt x="70" y="143"/>
                </a:cubicBezTo>
                <a:cubicBezTo>
                  <a:pt x="71" y="143"/>
                  <a:pt x="70" y="143"/>
                  <a:pt x="71" y="143"/>
                </a:cubicBezTo>
                <a:cubicBezTo>
                  <a:pt x="71" y="143"/>
                  <a:pt x="71" y="143"/>
                  <a:pt x="71" y="143"/>
                </a:cubicBezTo>
                <a:cubicBezTo>
                  <a:pt x="72" y="143"/>
                  <a:pt x="72" y="142"/>
                  <a:pt x="73" y="141"/>
                </a:cubicBezTo>
                <a:cubicBezTo>
                  <a:pt x="73" y="141"/>
                  <a:pt x="73" y="141"/>
                  <a:pt x="73" y="141"/>
                </a:cubicBezTo>
                <a:cubicBezTo>
                  <a:pt x="73" y="140"/>
                  <a:pt x="74" y="140"/>
                  <a:pt x="75" y="139"/>
                </a:cubicBezTo>
                <a:cubicBezTo>
                  <a:pt x="75" y="139"/>
                  <a:pt x="76" y="138"/>
                  <a:pt x="76" y="137"/>
                </a:cubicBezTo>
                <a:cubicBezTo>
                  <a:pt x="76" y="137"/>
                  <a:pt x="77" y="137"/>
                  <a:pt x="77" y="136"/>
                </a:cubicBezTo>
                <a:cubicBezTo>
                  <a:pt x="77" y="136"/>
                  <a:pt x="78" y="135"/>
                  <a:pt x="79" y="135"/>
                </a:cubicBezTo>
                <a:cubicBezTo>
                  <a:pt x="79" y="134"/>
                  <a:pt x="79" y="134"/>
                  <a:pt x="79" y="134"/>
                </a:cubicBezTo>
                <a:cubicBezTo>
                  <a:pt x="79" y="134"/>
                  <a:pt x="79" y="134"/>
                  <a:pt x="80" y="134"/>
                </a:cubicBezTo>
                <a:cubicBezTo>
                  <a:pt x="80" y="133"/>
                  <a:pt x="80" y="132"/>
                  <a:pt x="80" y="132"/>
                </a:cubicBezTo>
                <a:cubicBezTo>
                  <a:pt x="80" y="132"/>
                  <a:pt x="80" y="131"/>
                  <a:pt x="81" y="131"/>
                </a:cubicBezTo>
                <a:cubicBezTo>
                  <a:pt x="81" y="131"/>
                  <a:pt x="81" y="130"/>
                  <a:pt x="81" y="130"/>
                </a:cubicBezTo>
                <a:cubicBezTo>
                  <a:pt x="81" y="129"/>
                  <a:pt x="81" y="129"/>
                  <a:pt x="81" y="130"/>
                </a:cubicBezTo>
                <a:cubicBezTo>
                  <a:pt x="81" y="130"/>
                  <a:pt x="81" y="130"/>
                  <a:pt x="81" y="129"/>
                </a:cubicBezTo>
                <a:cubicBezTo>
                  <a:pt x="81" y="129"/>
                  <a:pt x="81" y="129"/>
                  <a:pt x="81" y="129"/>
                </a:cubicBezTo>
                <a:cubicBezTo>
                  <a:pt x="81" y="128"/>
                  <a:pt x="81" y="127"/>
                  <a:pt x="81" y="127"/>
                </a:cubicBezTo>
                <a:cubicBezTo>
                  <a:pt x="81" y="127"/>
                  <a:pt x="82" y="126"/>
                  <a:pt x="82" y="125"/>
                </a:cubicBezTo>
                <a:cubicBezTo>
                  <a:pt x="82" y="125"/>
                  <a:pt x="82" y="124"/>
                  <a:pt x="83" y="123"/>
                </a:cubicBezTo>
                <a:cubicBezTo>
                  <a:pt x="83" y="122"/>
                  <a:pt x="83" y="121"/>
                  <a:pt x="84" y="120"/>
                </a:cubicBezTo>
                <a:cubicBezTo>
                  <a:pt x="84" y="119"/>
                  <a:pt x="83" y="117"/>
                  <a:pt x="83" y="117"/>
                </a:cubicBezTo>
                <a:cubicBezTo>
                  <a:pt x="83" y="115"/>
                  <a:pt x="84" y="114"/>
                  <a:pt x="84" y="113"/>
                </a:cubicBezTo>
                <a:cubicBezTo>
                  <a:pt x="85" y="112"/>
                  <a:pt x="85" y="112"/>
                  <a:pt x="86" y="111"/>
                </a:cubicBezTo>
                <a:cubicBezTo>
                  <a:pt x="86" y="110"/>
                  <a:pt x="87" y="108"/>
                  <a:pt x="87" y="108"/>
                </a:cubicBezTo>
                <a:cubicBezTo>
                  <a:pt x="87" y="107"/>
                  <a:pt x="88" y="106"/>
                  <a:pt x="88" y="105"/>
                </a:cubicBezTo>
                <a:cubicBezTo>
                  <a:pt x="89" y="103"/>
                  <a:pt x="89" y="100"/>
                  <a:pt x="90" y="98"/>
                </a:cubicBezTo>
                <a:cubicBezTo>
                  <a:pt x="90" y="97"/>
                  <a:pt x="90" y="96"/>
                  <a:pt x="90" y="95"/>
                </a:cubicBezTo>
                <a:close/>
                <a:moveTo>
                  <a:pt x="53" y="244"/>
                </a:moveTo>
                <a:cubicBezTo>
                  <a:pt x="53" y="244"/>
                  <a:pt x="52" y="244"/>
                  <a:pt x="52" y="243"/>
                </a:cubicBezTo>
                <a:cubicBezTo>
                  <a:pt x="52" y="243"/>
                  <a:pt x="52" y="242"/>
                  <a:pt x="52" y="241"/>
                </a:cubicBezTo>
                <a:cubicBezTo>
                  <a:pt x="52" y="239"/>
                  <a:pt x="52" y="236"/>
                  <a:pt x="53" y="235"/>
                </a:cubicBezTo>
                <a:cubicBezTo>
                  <a:pt x="53" y="234"/>
                  <a:pt x="53" y="231"/>
                  <a:pt x="53" y="229"/>
                </a:cubicBezTo>
                <a:cubicBezTo>
                  <a:pt x="52" y="228"/>
                  <a:pt x="52" y="223"/>
                  <a:pt x="52" y="223"/>
                </a:cubicBezTo>
                <a:cubicBezTo>
                  <a:pt x="52" y="222"/>
                  <a:pt x="51" y="219"/>
                  <a:pt x="51" y="218"/>
                </a:cubicBezTo>
                <a:cubicBezTo>
                  <a:pt x="51" y="217"/>
                  <a:pt x="51" y="216"/>
                  <a:pt x="51" y="215"/>
                </a:cubicBezTo>
                <a:cubicBezTo>
                  <a:pt x="50" y="215"/>
                  <a:pt x="50" y="211"/>
                  <a:pt x="49" y="211"/>
                </a:cubicBezTo>
                <a:cubicBezTo>
                  <a:pt x="49" y="210"/>
                  <a:pt x="49" y="210"/>
                  <a:pt x="49" y="209"/>
                </a:cubicBezTo>
                <a:cubicBezTo>
                  <a:pt x="49" y="209"/>
                  <a:pt x="49" y="208"/>
                  <a:pt x="49" y="207"/>
                </a:cubicBezTo>
                <a:cubicBezTo>
                  <a:pt x="49" y="207"/>
                  <a:pt x="49" y="204"/>
                  <a:pt x="50" y="203"/>
                </a:cubicBezTo>
                <a:cubicBezTo>
                  <a:pt x="50" y="203"/>
                  <a:pt x="50" y="203"/>
                  <a:pt x="50" y="203"/>
                </a:cubicBezTo>
                <a:cubicBezTo>
                  <a:pt x="50" y="203"/>
                  <a:pt x="50" y="204"/>
                  <a:pt x="50" y="205"/>
                </a:cubicBezTo>
                <a:cubicBezTo>
                  <a:pt x="51" y="206"/>
                  <a:pt x="51" y="206"/>
                  <a:pt x="51" y="206"/>
                </a:cubicBezTo>
                <a:cubicBezTo>
                  <a:pt x="51" y="206"/>
                  <a:pt x="51" y="207"/>
                  <a:pt x="51" y="207"/>
                </a:cubicBezTo>
                <a:cubicBezTo>
                  <a:pt x="51" y="207"/>
                  <a:pt x="51" y="208"/>
                  <a:pt x="51" y="209"/>
                </a:cubicBezTo>
                <a:cubicBezTo>
                  <a:pt x="51" y="210"/>
                  <a:pt x="52" y="211"/>
                  <a:pt x="52" y="213"/>
                </a:cubicBezTo>
                <a:cubicBezTo>
                  <a:pt x="52" y="214"/>
                  <a:pt x="52" y="214"/>
                  <a:pt x="52" y="215"/>
                </a:cubicBezTo>
                <a:cubicBezTo>
                  <a:pt x="52" y="216"/>
                  <a:pt x="52" y="218"/>
                  <a:pt x="53" y="219"/>
                </a:cubicBezTo>
                <a:cubicBezTo>
                  <a:pt x="53" y="221"/>
                  <a:pt x="53" y="223"/>
                  <a:pt x="53" y="224"/>
                </a:cubicBezTo>
                <a:cubicBezTo>
                  <a:pt x="53" y="225"/>
                  <a:pt x="54" y="228"/>
                  <a:pt x="54" y="229"/>
                </a:cubicBezTo>
                <a:cubicBezTo>
                  <a:pt x="54" y="229"/>
                  <a:pt x="55" y="230"/>
                  <a:pt x="55" y="230"/>
                </a:cubicBezTo>
                <a:cubicBezTo>
                  <a:pt x="55" y="231"/>
                  <a:pt x="55" y="234"/>
                  <a:pt x="55" y="236"/>
                </a:cubicBezTo>
                <a:cubicBezTo>
                  <a:pt x="55" y="237"/>
                  <a:pt x="55" y="242"/>
                  <a:pt x="55" y="242"/>
                </a:cubicBezTo>
                <a:cubicBezTo>
                  <a:pt x="55" y="243"/>
                  <a:pt x="56" y="246"/>
                  <a:pt x="56" y="247"/>
                </a:cubicBezTo>
                <a:cubicBezTo>
                  <a:pt x="56" y="248"/>
                  <a:pt x="56" y="249"/>
                  <a:pt x="56" y="250"/>
                </a:cubicBezTo>
                <a:cubicBezTo>
                  <a:pt x="56" y="250"/>
                  <a:pt x="56" y="250"/>
                  <a:pt x="55" y="250"/>
                </a:cubicBezTo>
                <a:cubicBezTo>
                  <a:pt x="55" y="250"/>
                  <a:pt x="55" y="249"/>
                  <a:pt x="55" y="249"/>
                </a:cubicBezTo>
                <a:cubicBezTo>
                  <a:pt x="55" y="248"/>
                  <a:pt x="55" y="248"/>
                  <a:pt x="54" y="248"/>
                </a:cubicBezTo>
                <a:cubicBezTo>
                  <a:pt x="54" y="247"/>
                  <a:pt x="53" y="245"/>
                  <a:pt x="53" y="244"/>
                </a:cubicBezTo>
                <a:close/>
                <a:moveTo>
                  <a:pt x="56" y="258"/>
                </a:moveTo>
                <a:cubicBezTo>
                  <a:pt x="56" y="258"/>
                  <a:pt x="55" y="258"/>
                  <a:pt x="55" y="258"/>
                </a:cubicBezTo>
                <a:cubicBezTo>
                  <a:pt x="55" y="257"/>
                  <a:pt x="55" y="257"/>
                  <a:pt x="55" y="257"/>
                </a:cubicBezTo>
                <a:cubicBezTo>
                  <a:pt x="55" y="257"/>
                  <a:pt x="55" y="256"/>
                  <a:pt x="55" y="256"/>
                </a:cubicBezTo>
                <a:cubicBezTo>
                  <a:pt x="55" y="256"/>
                  <a:pt x="55" y="255"/>
                  <a:pt x="55" y="255"/>
                </a:cubicBezTo>
                <a:cubicBezTo>
                  <a:pt x="56" y="254"/>
                  <a:pt x="56" y="254"/>
                  <a:pt x="56" y="254"/>
                </a:cubicBezTo>
                <a:cubicBezTo>
                  <a:pt x="56" y="255"/>
                  <a:pt x="56" y="256"/>
                  <a:pt x="56" y="257"/>
                </a:cubicBezTo>
                <a:cubicBezTo>
                  <a:pt x="56" y="257"/>
                  <a:pt x="56" y="258"/>
                  <a:pt x="56" y="258"/>
                </a:cubicBezTo>
                <a:cubicBezTo>
                  <a:pt x="56" y="258"/>
                  <a:pt x="56" y="259"/>
                  <a:pt x="56" y="258"/>
                </a:cubicBezTo>
                <a:close/>
                <a:moveTo>
                  <a:pt x="60" y="273"/>
                </a:moveTo>
                <a:cubicBezTo>
                  <a:pt x="60" y="273"/>
                  <a:pt x="60" y="273"/>
                  <a:pt x="60" y="273"/>
                </a:cubicBezTo>
                <a:cubicBezTo>
                  <a:pt x="60" y="274"/>
                  <a:pt x="60" y="275"/>
                  <a:pt x="60" y="276"/>
                </a:cubicBezTo>
                <a:cubicBezTo>
                  <a:pt x="59" y="277"/>
                  <a:pt x="60" y="277"/>
                  <a:pt x="59" y="277"/>
                </a:cubicBezTo>
                <a:cubicBezTo>
                  <a:pt x="59" y="277"/>
                  <a:pt x="59" y="277"/>
                  <a:pt x="59" y="276"/>
                </a:cubicBezTo>
                <a:cubicBezTo>
                  <a:pt x="59" y="275"/>
                  <a:pt x="59" y="274"/>
                  <a:pt x="59" y="273"/>
                </a:cubicBezTo>
                <a:cubicBezTo>
                  <a:pt x="59" y="273"/>
                  <a:pt x="59" y="273"/>
                  <a:pt x="59" y="273"/>
                </a:cubicBezTo>
                <a:cubicBezTo>
                  <a:pt x="58" y="273"/>
                  <a:pt x="58" y="273"/>
                  <a:pt x="58" y="272"/>
                </a:cubicBezTo>
                <a:cubicBezTo>
                  <a:pt x="58" y="272"/>
                  <a:pt x="58" y="272"/>
                  <a:pt x="58" y="272"/>
                </a:cubicBezTo>
                <a:cubicBezTo>
                  <a:pt x="58" y="272"/>
                  <a:pt x="58" y="272"/>
                  <a:pt x="58" y="271"/>
                </a:cubicBezTo>
                <a:cubicBezTo>
                  <a:pt x="58" y="271"/>
                  <a:pt x="58" y="271"/>
                  <a:pt x="59" y="271"/>
                </a:cubicBezTo>
                <a:cubicBezTo>
                  <a:pt x="59" y="271"/>
                  <a:pt x="59" y="271"/>
                  <a:pt x="59" y="271"/>
                </a:cubicBezTo>
                <a:cubicBezTo>
                  <a:pt x="59" y="271"/>
                  <a:pt x="59" y="271"/>
                  <a:pt x="59" y="271"/>
                </a:cubicBezTo>
                <a:cubicBezTo>
                  <a:pt x="59" y="271"/>
                  <a:pt x="60" y="272"/>
                  <a:pt x="60" y="272"/>
                </a:cubicBezTo>
                <a:cubicBezTo>
                  <a:pt x="60" y="273"/>
                  <a:pt x="60" y="273"/>
                  <a:pt x="60" y="273"/>
                </a:cubicBezTo>
                <a:close/>
              </a:path>
            </a:pathLst>
          </a:custGeom>
          <a:solidFill>
            <a:schemeClr val="tx1"/>
          </a:solidFill>
          <a:ln>
            <a:noFill/>
          </a:ln>
          <a:effectLst>
            <a:outerShdw blurRad="25400" dir="18900000" sy="23000" kx="-1200000" algn="b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5973373" y="267271"/>
            <a:ext cx="808427" cy="2607226"/>
          </a:xfrm>
          <a:custGeom>
            <a:avLst/>
            <a:gdLst>
              <a:gd name="T0" fmla="*/ 90 w 93"/>
              <a:gd name="T1" fmla="*/ 249 h 300"/>
              <a:gd name="T2" fmla="*/ 88 w 93"/>
              <a:gd name="T3" fmla="*/ 228 h 300"/>
              <a:gd name="T4" fmla="*/ 84 w 93"/>
              <a:gd name="T5" fmla="*/ 206 h 300"/>
              <a:gd name="T6" fmla="*/ 81 w 93"/>
              <a:gd name="T7" fmla="*/ 171 h 300"/>
              <a:gd name="T8" fmla="*/ 80 w 93"/>
              <a:gd name="T9" fmla="*/ 152 h 300"/>
              <a:gd name="T10" fmla="*/ 78 w 93"/>
              <a:gd name="T11" fmla="*/ 136 h 300"/>
              <a:gd name="T12" fmla="*/ 75 w 93"/>
              <a:gd name="T13" fmla="*/ 127 h 300"/>
              <a:gd name="T14" fmla="*/ 74 w 93"/>
              <a:gd name="T15" fmla="*/ 119 h 300"/>
              <a:gd name="T16" fmla="*/ 77 w 93"/>
              <a:gd name="T17" fmla="*/ 120 h 300"/>
              <a:gd name="T18" fmla="*/ 77 w 93"/>
              <a:gd name="T19" fmla="*/ 112 h 300"/>
              <a:gd name="T20" fmla="*/ 78 w 93"/>
              <a:gd name="T21" fmla="*/ 88 h 300"/>
              <a:gd name="T22" fmla="*/ 83 w 93"/>
              <a:gd name="T23" fmla="*/ 74 h 300"/>
              <a:gd name="T24" fmla="*/ 81 w 93"/>
              <a:gd name="T25" fmla="*/ 60 h 300"/>
              <a:gd name="T26" fmla="*/ 77 w 93"/>
              <a:gd name="T27" fmla="*/ 46 h 300"/>
              <a:gd name="T28" fmla="*/ 66 w 93"/>
              <a:gd name="T29" fmla="*/ 42 h 300"/>
              <a:gd name="T30" fmla="*/ 59 w 93"/>
              <a:gd name="T31" fmla="*/ 38 h 300"/>
              <a:gd name="T32" fmla="*/ 59 w 93"/>
              <a:gd name="T33" fmla="*/ 27 h 300"/>
              <a:gd name="T34" fmla="*/ 62 w 93"/>
              <a:gd name="T35" fmla="*/ 17 h 300"/>
              <a:gd name="T36" fmla="*/ 38 w 93"/>
              <a:gd name="T37" fmla="*/ 4 h 300"/>
              <a:gd name="T38" fmla="*/ 34 w 93"/>
              <a:gd name="T39" fmla="*/ 28 h 300"/>
              <a:gd name="T40" fmla="*/ 38 w 93"/>
              <a:gd name="T41" fmla="*/ 42 h 300"/>
              <a:gd name="T42" fmla="*/ 28 w 93"/>
              <a:gd name="T43" fmla="*/ 47 h 300"/>
              <a:gd name="T44" fmla="*/ 19 w 93"/>
              <a:gd name="T45" fmla="*/ 49 h 300"/>
              <a:gd name="T46" fmla="*/ 12 w 93"/>
              <a:gd name="T47" fmla="*/ 57 h 300"/>
              <a:gd name="T48" fmla="*/ 5 w 93"/>
              <a:gd name="T49" fmla="*/ 73 h 300"/>
              <a:gd name="T50" fmla="*/ 2 w 93"/>
              <a:gd name="T51" fmla="*/ 98 h 300"/>
              <a:gd name="T52" fmla="*/ 16 w 93"/>
              <a:gd name="T53" fmla="*/ 101 h 300"/>
              <a:gd name="T54" fmla="*/ 19 w 93"/>
              <a:gd name="T55" fmla="*/ 117 h 300"/>
              <a:gd name="T56" fmla="*/ 23 w 93"/>
              <a:gd name="T57" fmla="*/ 124 h 300"/>
              <a:gd name="T58" fmla="*/ 22 w 93"/>
              <a:gd name="T59" fmla="*/ 133 h 300"/>
              <a:gd name="T60" fmla="*/ 19 w 93"/>
              <a:gd name="T61" fmla="*/ 143 h 300"/>
              <a:gd name="T62" fmla="*/ 18 w 93"/>
              <a:gd name="T63" fmla="*/ 154 h 300"/>
              <a:gd name="T64" fmla="*/ 19 w 93"/>
              <a:gd name="T65" fmla="*/ 164 h 300"/>
              <a:gd name="T66" fmla="*/ 24 w 93"/>
              <a:gd name="T67" fmla="*/ 195 h 300"/>
              <a:gd name="T68" fmla="*/ 30 w 93"/>
              <a:gd name="T69" fmla="*/ 239 h 300"/>
              <a:gd name="T70" fmla="*/ 33 w 93"/>
              <a:gd name="T71" fmla="*/ 256 h 300"/>
              <a:gd name="T72" fmla="*/ 30 w 93"/>
              <a:gd name="T73" fmla="*/ 270 h 300"/>
              <a:gd name="T74" fmla="*/ 28 w 93"/>
              <a:gd name="T75" fmla="*/ 278 h 300"/>
              <a:gd name="T76" fmla="*/ 18 w 93"/>
              <a:gd name="T77" fmla="*/ 283 h 300"/>
              <a:gd name="T78" fmla="*/ 13 w 93"/>
              <a:gd name="T79" fmla="*/ 290 h 300"/>
              <a:gd name="T80" fmla="*/ 23 w 93"/>
              <a:gd name="T81" fmla="*/ 292 h 300"/>
              <a:gd name="T82" fmla="*/ 28 w 93"/>
              <a:gd name="T83" fmla="*/ 292 h 300"/>
              <a:gd name="T84" fmla="*/ 33 w 93"/>
              <a:gd name="T85" fmla="*/ 291 h 300"/>
              <a:gd name="T86" fmla="*/ 43 w 93"/>
              <a:gd name="T87" fmla="*/ 288 h 300"/>
              <a:gd name="T88" fmla="*/ 51 w 93"/>
              <a:gd name="T89" fmla="*/ 289 h 300"/>
              <a:gd name="T90" fmla="*/ 56 w 93"/>
              <a:gd name="T91" fmla="*/ 288 h 300"/>
              <a:gd name="T92" fmla="*/ 56 w 93"/>
              <a:gd name="T93" fmla="*/ 280 h 300"/>
              <a:gd name="T94" fmla="*/ 58 w 93"/>
              <a:gd name="T95" fmla="*/ 273 h 300"/>
              <a:gd name="T96" fmla="*/ 55 w 93"/>
              <a:gd name="T97" fmla="*/ 257 h 300"/>
              <a:gd name="T98" fmla="*/ 55 w 93"/>
              <a:gd name="T99" fmla="*/ 238 h 300"/>
              <a:gd name="T100" fmla="*/ 54 w 93"/>
              <a:gd name="T101" fmla="*/ 218 h 300"/>
              <a:gd name="T102" fmla="*/ 54 w 93"/>
              <a:gd name="T103" fmla="*/ 196 h 300"/>
              <a:gd name="T104" fmla="*/ 56 w 93"/>
              <a:gd name="T105" fmla="*/ 198 h 300"/>
              <a:gd name="T106" fmla="*/ 59 w 93"/>
              <a:gd name="T107" fmla="*/ 215 h 300"/>
              <a:gd name="T108" fmla="*/ 61 w 93"/>
              <a:gd name="T109" fmla="*/ 230 h 300"/>
              <a:gd name="T110" fmla="*/ 64 w 93"/>
              <a:gd name="T111" fmla="*/ 257 h 300"/>
              <a:gd name="T112" fmla="*/ 70 w 93"/>
              <a:gd name="T113" fmla="*/ 271 h 300"/>
              <a:gd name="T114" fmla="*/ 66 w 93"/>
              <a:gd name="T115" fmla="*/ 282 h 300"/>
              <a:gd name="T116" fmla="*/ 72 w 93"/>
              <a:gd name="T117" fmla="*/ 290 h 300"/>
              <a:gd name="T118" fmla="*/ 70 w 93"/>
              <a:gd name="T119" fmla="*/ 299 h 300"/>
              <a:gd name="T120" fmla="*/ 90 w 93"/>
              <a:gd name="T121" fmla="*/ 297 h 300"/>
              <a:gd name="T122" fmla="*/ 89 w 93"/>
              <a:gd name="T123" fmla="*/ 288 h 300"/>
              <a:gd name="T124" fmla="*/ 93 w 93"/>
              <a:gd name="T125" fmla="*/ 278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3" h="300">
                <a:moveTo>
                  <a:pt x="93" y="276"/>
                </a:moveTo>
                <a:cubicBezTo>
                  <a:pt x="92" y="276"/>
                  <a:pt x="92" y="275"/>
                  <a:pt x="92" y="275"/>
                </a:cubicBezTo>
                <a:cubicBezTo>
                  <a:pt x="92" y="275"/>
                  <a:pt x="92" y="273"/>
                  <a:pt x="92" y="272"/>
                </a:cubicBezTo>
                <a:cubicBezTo>
                  <a:pt x="92" y="272"/>
                  <a:pt x="92" y="267"/>
                  <a:pt x="92" y="266"/>
                </a:cubicBezTo>
                <a:cubicBezTo>
                  <a:pt x="91" y="265"/>
                  <a:pt x="91" y="264"/>
                  <a:pt x="91" y="262"/>
                </a:cubicBezTo>
                <a:cubicBezTo>
                  <a:pt x="91" y="260"/>
                  <a:pt x="91" y="257"/>
                  <a:pt x="91" y="255"/>
                </a:cubicBezTo>
                <a:cubicBezTo>
                  <a:pt x="91" y="254"/>
                  <a:pt x="90" y="249"/>
                  <a:pt x="90" y="249"/>
                </a:cubicBezTo>
                <a:cubicBezTo>
                  <a:pt x="90" y="248"/>
                  <a:pt x="90" y="247"/>
                  <a:pt x="90" y="246"/>
                </a:cubicBezTo>
                <a:cubicBezTo>
                  <a:pt x="90" y="245"/>
                  <a:pt x="89" y="243"/>
                  <a:pt x="89" y="243"/>
                </a:cubicBezTo>
                <a:cubicBezTo>
                  <a:pt x="89" y="242"/>
                  <a:pt x="89" y="241"/>
                  <a:pt x="89" y="241"/>
                </a:cubicBezTo>
                <a:cubicBezTo>
                  <a:pt x="89" y="241"/>
                  <a:pt x="89" y="239"/>
                  <a:pt x="89" y="239"/>
                </a:cubicBezTo>
                <a:cubicBezTo>
                  <a:pt x="89" y="239"/>
                  <a:pt x="89" y="238"/>
                  <a:pt x="88" y="237"/>
                </a:cubicBezTo>
                <a:cubicBezTo>
                  <a:pt x="88" y="237"/>
                  <a:pt x="88" y="233"/>
                  <a:pt x="88" y="232"/>
                </a:cubicBezTo>
                <a:cubicBezTo>
                  <a:pt x="88" y="231"/>
                  <a:pt x="88" y="230"/>
                  <a:pt x="88" y="228"/>
                </a:cubicBezTo>
                <a:cubicBezTo>
                  <a:pt x="87" y="227"/>
                  <a:pt x="87" y="225"/>
                  <a:pt x="87" y="224"/>
                </a:cubicBezTo>
                <a:cubicBezTo>
                  <a:pt x="87" y="223"/>
                  <a:pt x="87" y="222"/>
                  <a:pt x="87" y="221"/>
                </a:cubicBezTo>
                <a:cubicBezTo>
                  <a:pt x="87" y="220"/>
                  <a:pt x="87" y="218"/>
                  <a:pt x="87" y="216"/>
                </a:cubicBezTo>
                <a:cubicBezTo>
                  <a:pt x="87" y="215"/>
                  <a:pt x="86" y="214"/>
                  <a:pt x="86" y="213"/>
                </a:cubicBezTo>
                <a:cubicBezTo>
                  <a:pt x="86" y="212"/>
                  <a:pt x="85" y="210"/>
                  <a:pt x="85" y="210"/>
                </a:cubicBezTo>
                <a:cubicBezTo>
                  <a:pt x="84" y="209"/>
                  <a:pt x="84" y="209"/>
                  <a:pt x="84" y="209"/>
                </a:cubicBezTo>
                <a:cubicBezTo>
                  <a:pt x="84" y="209"/>
                  <a:pt x="84" y="207"/>
                  <a:pt x="84" y="206"/>
                </a:cubicBezTo>
                <a:cubicBezTo>
                  <a:pt x="84" y="204"/>
                  <a:pt x="84" y="201"/>
                  <a:pt x="84" y="200"/>
                </a:cubicBezTo>
                <a:cubicBezTo>
                  <a:pt x="84" y="198"/>
                  <a:pt x="85" y="195"/>
                  <a:pt x="85" y="194"/>
                </a:cubicBezTo>
                <a:cubicBezTo>
                  <a:pt x="85" y="193"/>
                  <a:pt x="85" y="192"/>
                  <a:pt x="84" y="191"/>
                </a:cubicBezTo>
                <a:cubicBezTo>
                  <a:pt x="84" y="190"/>
                  <a:pt x="84" y="187"/>
                  <a:pt x="83" y="185"/>
                </a:cubicBezTo>
                <a:cubicBezTo>
                  <a:pt x="83" y="183"/>
                  <a:pt x="82" y="179"/>
                  <a:pt x="82" y="178"/>
                </a:cubicBezTo>
                <a:cubicBezTo>
                  <a:pt x="82" y="177"/>
                  <a:pt x="82" y="174"/>
                  <a:pt x="82" y="173"/>
                </a:cubicBezTo>
                <a:cubicBezTo>
                  <a:pt x="82" y="173"/>
                  <a:pt x="81" y="171"/>
                  <a:pt x="81" y="171"/>
                </a:cubicBezTo>
                <a:cubicBezTo>
                  <a:pt x="81" y="171"/>
                  <a:pt x="81" y="170"/>
                  <a:pt x="81" y="170"/>
                </a:cubicBezTo>
                <a:cubicBezTo>
                  <a:pt x="81" y="169"/>
                  <a:pt x="81" y="167"/>
                  <a:pt x="81" y="167"/>
                </a:cubicBezTo>
                <a:cubicBezTo>
                  <a:pt x="81" y="167"/>
                  <a:pt x="81" y="164"/>
                  <a:pt x="81" y="162"/>
                </a:cubicBezTo>
                <a:cubicBezTo>
                  <a:pt x="81" y="161"/>
                  <a:pt x="81" y="161"/>
                  <a:pt x="81" y="160"/>
                </a:cubicBezTo>
                <a:cubicBezTo>
                  <a:pt x="81" y="160"/>
                  <a:pt x="80" y="158"/>
                  <a:pt x="80" y="157"/>
                </a:cubicBezTo>
                <a:cubicBezTo>
                  <a:pt x="80" y="156"/>
                  <a:pt x="80" y="154"/>
                  <a:pt x="80" y="154"/>
                </a:cubicBezTo>
                <a:cubicBezTo>
                  <a:pt x="80" y="153"/>
                  <a:pt x="80" y="152"/>
                  <a:pt x="80" y="152"/>
                </a:cubicBezTo>
                <a:cubicBezTo>
                  <a:pt x="80" y="152"/>
                  <a:pt x="80" y="151"/>
                  <a:pt x="80" y="150"/>
                </a:cubicBezTo>
                <a:cubicBezTo>
                  <a:pt x="81" y="149"/>
                  <a:pt x="81" y="147"/>
                  <a:pt x="81" y="146"/>
                </a:cubicBezTo>
                <a:cubicBezTo>
                  <a:pt x="80" y="145"/>
                  <a:pt x="80" y="144"/>
                  <a:pt x="80" y="143"/>
                </a:cubicBezTo>
                <a:cubicBezTo>
                  <a:pt x="80" y="142"/>
                  <a:pt x="79" y="139"/>
                  <a:pt x="79" y="139"/>
                </a:cubicBezTo>
                <a:cubicBezTo>
                  <a:pt x="79" y="138"/>
                  <a:pt x="78" y="137"/>
                  <a:pt x="78" y="137"/>
                </a:cubicBezTo>
                <a:cubicBezTo>
                  <a:pt x="78" y="137"/>
                  <a:pt x="78" y="137"/>
                  <a:pt x="78" y="137"/>
                </a:cubicBezTo>
                <a:cubicBezTo>
                  <a:pt x="78" y="137"/>
                  <a:pt x="78" y="136"/>
                  <a:pt x="78" y="136"/>
                </a:cubicBezTo>
                <a:cubicBezTo>
                  <a:pt x="78" y="136"/>
                  <a:pt x="78" y="135"/>
                  <a:pt x="78" y="135"/>
                </a:cubicBezTo>
                <a:cubicBezTo>
                  <a:pt x="78" y="135"/>
                  <a:pt x="78" y="134"/>
                  <a:pt x="77" y="134"/>
                </a:cubicBezTo>
                <a:cubicBezTo>
                  <a:pt x="77" y="134"/>
                  <a:pt x="77" y="134"/>
                  <a:pt x="77" y="133"/>
                </a:cubicBezTo>
                <a:cubicBezTo>
                  <a:pt x="77" y="133"/>
                  <a:pt x="76" y="131"/>
                  <a:pt x="76" y="130"/>
                </a:cubicBezTo>
                <a:cubicBezTo>
                  <a:pt x="76" y="130"/>
                  <a:pt x="76" y="129"/>
                  <a:pt x="76" y="129"/>
                </a:cubicBezTo>
                <a:cubicBezTo>
                  <a:pt x="75" y="129"/>
                  <a:pt x="75" y="128"/>
                  <a:pt x="75" y="128"/>
                </a:cubicBezTo>
                <a:cubicBezTo>
                  <a:pt x="75" y="127"/>
                  <a:pt x="75" y="127"/>
                  <a:pt x="75" y="127"/>
                </a:cubicBezTo>
                <a:cubicBezTo>
                  <a:pt x="75" y="126"/>
                  <a:pt x="75" y="126"/>
                  <a:pt x="75" y="126"/>
                </a:cubicBezTo>
                <a:cubicBezTo>
                  <a:pt x="75" y="125"/>
                  <a:pt x="74" y="124"/>
                  <a:pt x="74" y="124"/>
                </a:cubicBezTo>
                <a:cubicBezTo>
                  <a:pt x="74" y="124"/>
                  <a:pt x="74" y="124"/>
                  <a:pt x="74" y="124"/>
                </a:cubicBezTo>
                <a:cubicBezTo>
                  <a:pt x="74" y="123"/>
                  <a:pt x="74" y="123"/>
                  <a:pt x="74" y="123"/>
                </a:cubicBezTo>
                <a:cubicBezTo>
                  <a:pt x="74" y="123"/>
                  <a:pt x="74" y="119"/>
                  <a:pt x="73" y="119"/>
                </a:cubicBezTo>
                <a:cubicBezTo>
                  <a:pt x="73" y="119"/>
                  <a:pt x="73" y="119"/>
                  <a:pt x="73" y="119"/>
                </a:cubicBezTo>
                <a:cubicBezTo>
                  <a:pt x="73" y="119"/>
                  <a:pt x="73" y="119"/>
                  <a:pt x="74" y="119"/>
                </a:cubicBezTo>
                <a:cubicBezTo>
                  <a:pt x="74" y="119"/>
                  <a:pt x="74" y="119"/>
                  <a:pt x="74" y="119"/>
                </a:cubicBezTo>
                <a:cubicBezTo>
                  <a:pt x="74" y="119"/>
                  <a:pt x="74" y="122"/>
                  <a:pt x="74" y="122"/>
                </a:cubicBezTo>
                <a:cubicBezTo>
                  <a:pt x="74" y="122"/>
                  <a:pt x="74" y="122"/>
                  <a:pt x="74" y="122"/>
                </a:cubicBezTo>
                <a:cubicBezTo>
                  <a:pt x="74" y="122"/>
                  <a:pt x="74" y="122"/>
                  <a:pt x="75" y="121"/>
                </a:cubicBezTo>
                <a:cubicBezTo>
                  <a:pt x="75" y="121"/>
                  <a:pt x="76" y="121"/>
                  <a:pt x="76" y="121"/>
                </a:cubicBezTo>
                <a:cubicBezTo>
                  <a:pt x="76" y="121"/>
                  <a:pt x="76" y="120"/>
                  <a:pt x="76" y="120"/>
                </a:cubicBezTo>
                <a:cubicBezTo>
                  <a:pt x="77" y="120"/>
                  <a:pt x="77" y="120"/>
                  <a:pt x="77" y="120"/>
                </a:cubicBezTo>
                <a:cubicBezTo>
                  <a:pt x="77" y="119"/>
                  <a:pt x="77" y="119"/>
                  <a:pt x="78" y="118"/>
                </a:cubicBezTo>
                <a:cubicBezTo>
                  <a:pt x="78" y="118"/>
                  <a:pt x="79" y="117"/>
                  <a:pt x="79" y="117"/>
                </a:cubicBezTo>
                <a:cubicBezTo>
                  <a:pt x="80" y="117"/>
                  <a:pt x="80" y="116"/>
                  <a:pt x="80" y="116"/>
                </a:cubicBezTo>
                <a:cubicBezTo>
                  <a:pt x="80" y="116"/>
                  <a:pt x="80" y="116"/>
                  <a:pt x="80" y="115"/>
                </a:cubicBezTo>
                <a:cubicBezTo>
                  <a:pt x="80" y="115"/>
                  <a:pt x="80" y="115"/>
                  <a:pt x="79" y="115"/>
                </a:cubicBezTo>
                <a:cubicBezTo>
                  <a:pt x="79" y="115"/>
                  <a:pt x="78" y="114"/>
                  <a:pt x="78" y="114"/>
                </a:cubicBezTo>
                <a:cubicBezTo>
                  <a:pt x="78" y="114"/>
                  <a:pt x="77" y="113"/>
                  <a:pt x="77" y="112"/>
                </a:cubicBezTo>
                <a:cubicBezTo>
                  <a:pt x="77" y="112"/>
                  <a:pt x="76" y="109"/>
                  <a:pt x="76" y="108"/>
                </a:cubicBezTo>
                <a:cubicBezTo>
                  <a:pt x="75" y="108"/>
                  <a:pt x="76" y="107"/>
                  <a:pt x="76" y="107"/>
                </a:cubicBezTo>
                <a:cubicBezTo>
                  <a:pt x="76" y="106"/>
                  <a:pt x="75" y="104"/>
                  <a:pt x="75" y="103"/>
                </a:cubicBezTo>
                <a:cubicBezTo>
                  <a:pt x="75" y="103"/>
                  <a:pt x="75" y="98"/>
                  <a:pt x="75" y="97"/>
                </a:cubicBezTo>
                <a:cubicBezTo>
                  <a:pt x="75" y="97"/>
                  <a:pt x="75" y="97"/>
                  <a:pt x="75" y="96"/>
                </a:cubicBezTo>
                <a:cubicBezTo>
                  <a:pt x="75" y="96"/>
                  <a:pt x="76" y="93"/>
                  <a:pt x="77" y="92"/>
                </a:cubicBezTo>
                <a:cubicBezTo>
                  <a:pt x="77" y="91"/>
                  <a:pt x="78" y="88"/>
                  <a:pt x="78" y="88"/>
                </a:cubicBezTo>
                <a:cubicBezTo>
                  <a:pt x="78" y="87"/>
                  <a:pt x="78" y="86"/>
                  <a:pt x="79" y="86"/>
                </a:cubicBezTo>
                <a:cubicBezTo>
                  <a:pt x="79" y="85"/>
                  <a:pt x="79" y="85"/>
                  <a:pt x="79" y="84"/>
                </a:cubicBezTo>
                <a:cubicBezTo>
                  <a:pt x="80" y="83"/>
                  <a:pt x="80" y="81"/>
                  <a:pt x="81" y="81"/>
                </a:cubicBezTo>
                <a:cubicBezTo>
                  <a:pt x="81" y="80"/>
                  <a:pt x="81" y="79"/>
                  <a:pt x="81" y="79"/>
                </a:cubicBezTo>
                <a:cubicBezTo>
                  <a:pt x="81" y="78"/>
                  <a:pt x="82" y="77"/>
                  <a:pt x="82" y="77"/>
                </a:cubicBezTo>
                <a:cubicBezTo>
                  <a:pt x="82" y="76"/>
                  <a:pt x="82" y="76"/>
                  <a:pt x="82" y="76"/>
                </a:cubicBezTo>
                <a:cubicBezTo>
                  <a:pt x="82" y="75"/>
                  <a:pt x="83" y="74"/>
                  <a:pt x="83" y="74"/>
                </a:cubicBezTo>
                <a:cubicBezTo>
                  <a:pt x="83" y="74"/>
                  <a:pt x="83" y="74"/>
                  <a:pt x="83" y="73"/>
                </a:cubicBezTo>
                <a:cubicBezTo>
                  <a:pt x="83" y="73"/>
                  <a:pt x="83" y="72"/>
                  <a:pt x="83" y="72"/>
                </a:cubicBezTo>
                <a:cubicBezTo>
                  <a:pt x="83" y="71"/>
                  <a:pt x="83" y="71"/>
                  <a:pt x="83" y="70"/>
                </a:cubicBezTo>
                <a:cubicBezTo>
                  <a:pt x="83" y="70"/>
                  <a:pt x="83" y="69"/>
                  <a:pt x="83" y="69"/>
                </a:cubicBezTo>
                <a:cubicBezTo>
                  <a:pt x="83" y="69"/>
                  <a:pt x="83" y="67"/>
                  <a:pt x="82" y="66"/>
                </a:cubicBezTo>
                <a:cubicBezTo>
                  <a:pt x="82" y="65"/>
                  <a:pt x="82" y="62"/>
                  <a:pt x="81" y="61"/>
                </a:cubicBezTo>
                <a:cubicBezTo>
                  <a:pt x="81" y="61"/>
                  <a:pt x="81" y="60"/>
                  <a:pt x="81" y="60"/>
                </a:cubicBezTo>
                <a:cubicBezTo>
                  <a:pt x="81" y="60"/>
                  <a:pt x="81" y="59"/>
                  <a:pt x="81" y="58"/>
                </a:cubicBezTo>
                <a:cubicBezTo>
                  <a:pt x="81" y="57"/>
                  <a:pt x="81" y="55"/>
                  <a:pt x="81" y="54"/>
                </a:cubicBezTo>
                <a:cubicBezTo>
                  <a:pt x="81" y="53"/>
                  <a:pt x="81" y="52"/>
                  <a:pt x="81" y="52"/>
                </a:cubicBezTo>
                <a:cubicBezTo>
                  <a:pt x="80" y="52"/>
                  <a:pt x="80" y="51"/>
                  <a:pt x="80" y="51"/>
                </a:cubicBezTo>
                <a:cubicBezTo>
                  <a:pt x="79" y="50"/>
                  <a:pt x="79" y="50"/>
                  <a:pt x="79" y="50"/>
                </a:cubicBezTo>
                <a:cubicBezTo>
                  <a:pt x="79" y="49"/>
                  <a:pt x="78" y="49"/>
                  <a:pt x="78" y="48"/>
                </a:cubicBezTo>
                <a:cubicBezTo>
                  <a:pt x="78" y="48"/>
                  <a:pt x="78" y="47"/>
                  <a:pt x="77" y="46"/>
                </a:cubicBezTo>
                <a:cubicBezTo>
                  <a:pt x="76" y="46"/>
                  <a:pt x="75" y="45"/>
                  <a:pt x="75" y="45"/>
                </a:cubicBezTo>
                <a:cubicBezTo>
                  <a:pt x="74" y="45"/>
                  <a:pt x="74" y="44"/>
                  <a:pt x="73" y="44"/>
                </a:cubicBezTo>
                <a:cubicBezTo>
                  <a:pt x="73" y="44"/>
                  <a:pt x="72" y="44"/>
                  <a:pt x="72" y="44"/>
                </a:cubicBezTo>
                <a:cubicBezTo>
                  <a:pt x="71" y="44"/>
                  <a:pt x="71" y="44"/>
                  <a:pt x="71" y="44"/>
                </a:cubicBezTo>
                <a:cubicBezTo>
                  <a:pt x="71" y="44"/>
                  <a:pt x="70" y="43"/>
                  <a:pt x="70" y="43"/>
                </a:cubicBezTo>
                <a:cubicBezTo>
                  <a:pt x="69" y="43"/>
                  <a:pt x="68" y="43"/>
                  <a:pt x="68" y="43"/>
                </a:cubicBezTo>
                <a:cubicBezTo>
                  <a:pt x="68" y="43"/>
                  <a:pt x="67" y="42"/>
                  <a:pt x="66" y="42"/>
                </a:cubicBezTo>
                <a:cubicBezTo>
                  <a:pt x="65" y="42"/>
                  <a:pt x="65" y="42"/>
                  <a:pt x="64" y="42"/>
                </a:cubicBezTo>
                <a:cubicBezTo>
                  <a:pt x="64" y="42"/>
                  <a:pt x="63" y="42"/>
                  <a:pt x="62" y="41"/>
                </a:cubicBezTo>
                <a:cubicBezTo>
                  <a:pt x="62" y="41"/>
                  <a:pt x="62" y="41"/>
                  <a:pt x="61" y="41"/>
                </a:cubicBezTo>
                <a:cubicBezTo>
                  <a:pt x="61" y="40"/>
                  <a:pt x="60" y="40"/>
                  <a:pt x="60" y="41"/>
                </a:cubicBezTo>
                <a:cubicBezTo>
                  <a:pt x="60" y="41"/>
                  <a:pt x="60" y="41"/>
                  <a:pt x="60" y="41"/>
                </a:cubicBezTo>
                <a:cubicBezTo>
                  <a:pt x="60" y="40"/>
                  <a:pt x="59" y="40"/>
                  <a:pt x="59" y="39"/>
                </a:cubicBezTo>
                <a:cubicBezTo>
                  <a:pt x="59" y="39"/>
                  <a:pt x="59" y="39"/>
                  <a:pt x="59" y="38"/>
                </a:cubicBezTo>
                <a:cubicBezTo>
                  <a:pt x="59" y="38"/>
                  <a:pt x="59" y="37"/>
                  <a:pt x="58" y="37"/>
                </a:cubicBezTo>
                <a:cubicBezTo>
                  <a:pt x="58" y="36"/>
                  <a:pt x="58" y="35"/>
                  <a:pt x="58" y="35"/>
                </a:cubicBezTo>
                <a:cubicBezTo>
                  <a:pt x="58" y="35"/>
                  <a:pt x="58" y="35"/>
                  <a:pt x="57" y="35"/>
                </a:cubicBezTo>
                <a:cubicBezTo>
                  <a:pt x="57" y="35"/>
                  <a:pt x="57" y="35"/>
                  <a:pt x="57" y="34"/>
                </a:cubicBezTo>
                <a:cubicBezTo>
                  <a:pt x="57" y="34"/>
                  <a:pt x="58" y="32"/>
                  <a:pt x="58" y="31"/>
                </a:cubicBezTo>
                <a:cubicBezTo>
                  <a:pt x="58" y="30"/>
                  <a:pt x="58" y="27"/>
                  <a:pt x="58" y="27"/>
                </a:cubicBezTo>
                <a:cubicBezTo>
                  <a:pt x="58" y="27"/>
                  <a:pt x="58" y="27"/>
                  <a:pt x="59" y="27"/>
                </a:cubicBezTo>
                <a:cubicBezTo>
                  <a:pt x="60" y="27"/>
                  <a:pt x="60" y="26"/>
                  <a:pt x="60" y="26"/>
                </a:cubicBezTo>
                <a:cubicBezTo>
                  <a:pt x="60" y="26"/>
                  <a:pt x="61" y="25"/>
                  <a:pt x="61" y="25"/>
                </a:cubicBezTo>
                <a:cubicBezTo>
                  <a:pt x="61" y="25"/>
                  <a:pt x="61" y="25"/>
                  <a:pt x="61" y="25"/>
                </a:cubicBezTo>
                <a:cubicBezTo>
                  <a:pt x="61" y="24"/>
                  <a:pt x="61" y="24"/>
                  <a:pt x="62" y="23"/>
                </a:cubicBezTo>
                <a:cubicBezTo>
                  <a:pt x="62" y="23"/>
                  <a:pt x="62" y="22"/>
                  <a:pt x="62" y="21"/>
                </a:cubicBezTo>
                <a:cubicBezTo>
                  <a:pt x="62" y="21"/>
                  <a:pt x="62" y="21"/>
                  <a:pt x="62" y="20"/>
                </a:cubicBezTo>
                <a:cubicBezTo>
                  <a:pt x="62" y="18"/>
                  <a:pt x="62" y="17"/>
                  <a:pt x="62" y="17"/>
                </a:cubicBezTo>
                <a:cubicBezTo>
                  <a:pt x="61" y="16"/>
                  <a:pt x="61" y="16"/>
                  <a:pt x="61" y="16"/>
                </a:cubicBezTo>
                <a:cubicBezTo>
                  <a:pt x="61" y="16"/>
                  <a:pt x="61" y="16"/>
                  <a:pt x="61" y="15"/>
                </a:cubicBezTo>
                <a:cubicBezTo>
                  <a:pt x="61" y="15"/>
                  <a:pt x="61" y="11"/>
                  <a:pt x="61" y="11"/>
                </a:cubicBezTo>
                <a:cubicBezTo>
                  <a:pt x="59" y="6"/>
                  <a:pt x="55" y="3"/>
                  <a:pt x="52" y="1"/>
                </a:cubicBezTo>
                <a:cubicBezTo>
                  <a:pt x="49" y="0"/>
                  <a:pt x="47" y="0"/>
                  <a:pt x="44" y="1"/>
                </a:cubicBezTo>
                <a:cubicBezTo>
                  <a:pt x="42" y="1"/>
                  <a:pt x="39" y="3"/>
                  <a:pt x="39" y="3"/>
                </a:cubicBezTo>
                <a:cubicBezTo>
                  <a:pt x="39" y="3"/>
                  <a:pt x="39" y="3"/>
                  <a:pt x="38" y="4"/>
                </a:cubicBezTo>
                <a:cubicBezTo>
                  <a:pt x="37" y="4"/>
                  <a:pt x="36" y="6"/>
                  <a:pt x="36" y="7"/>
                </a:cubicBezTo>
                <a:cubicBezTo>
                  <a:pt x="35" y="8"/>
                  <a:pt x="34" y="10"/>
                  <a:pt x="34" y="11"/>
                </a:cubicBezTo>
                <a:cubicBezTo>
                  <a:pt x="34" y="12"/>
                  <a:pt x="34" y="14"/>
                  <a:pt x="34" y="15"/>
                </a:cubicBezTo>
                <a:cubicBezTo>
                  <a:pt x="34" y="16"/>
                  <a:pt x="34" y="16"/>
                  <a:pt x="34" y="17"/>
                </a:cubicBezTo>
                <a:cubicBezTo>
                  <a:pt x="34" y="18"/>
                  <a:pt x="34" y="19"/>
                  <a:pt x="34" y="20"/>
                </a:cubicBezTo>
                <a:cubicBezTo>
                  <a:pt x="34" y="21"/>
                  <a:pt x="34" y="22"/>
                  <a:pt x="34" y="23"/>
                </a:cubicBezTo>
                <a:cubicBezTo>
                  <a:pt x="34" y="24"/>
                  <a:pt x="34" y="26"/>
                  <a:pt x="34" y="28"/>
                </a:cubicBezTo>
                <a:cubicBezTo>
                  <a:pt x="34" y="30"/>
                  <a:pt x="34" y="31"/>
                  <a:pt x="35" y="32"/>
                </a:cubicBezTo>
                <a:cubicBezTo>
                  <a:pt x="35" y="34"/>
                  <a:pt x="37" y="35"/>
                  <a:pt x="37" y="36"/>
                </a:cubicBezTo>
                <a:cubicBezTo>
                  <a:pt x="38" y="36"/>
                  <a:pt x="38" y="37"/>
                  <a:pt x="38" y="37"/>
                </a:cubicBezTo>
                <a:cubicBezTo>
                  <a:pt x="39" y="37"/>
                  <a:pt x="39" y="37"/>
                  <a:pt x="39" y="38"/>
                </a:cubicBezTo>
                <a:cubicBezTo>
                  <a:pt x="39" y="38"/>
                  <a:pt x="39" y="38"/>
                  <a:pt x="38" y="38"/>
                </a:cubicBezTo>
                <a:cubicBezTo>
                  <a:pt x="38" y="39"/>
                  <a:pt x="38" y="40"/>
                  <a:pt x="38" y="41"/>
                </a:cubicBezTo>
                <a:cubicBezTo>
                  <a:pt x="38" y="41"/>
                  <a:pt x="38" y="42"/>
                  <a:pt x="38" y="42"/>
                </a:cubicBezTo>
                <a:cubicBezTo>
                  <a:pt x="38" y="42"/>
                  <a:pt x="38" y="42"/>
                  <a:pt x="38" y="43"/>
                </a:cubicBezTo>
                <a:cubicBezTo>
                  <a:pt x="38" y="43"/>
                  <a:pt x="38" y="43"/>
                  <a:pt x="38" y="43"/>
                </a:cubicBezTo>
                <a:cubicBezTo>
                  <a:pt x="38" y="43"/>
                  <a:pt x="37" y="43"/>
                  <a:pt x="37" y="44"/>
                </a:cubicBezTo>
                <a:cubicBezTo>
                  <a:pt x="36" y="44"/>
                  <a:pt x="35" y="45"/>
                  <a:pt x="34" y="45"/>
                </a:cubicBezTo>
                <a:cubicBezTo>
                  <a:pt x="33" y="46"/>
                  <a:pt x="33" y="46"/>
                  <a:pt x="32" y="47"/>
                </a:cubicBezTo>
                <a:cubicBezTo>
                  <a:pt x="32" y="47"/>
                  <a:pt x="31" y="47"/>
                  <a:pt x="30" y="47"/>
                </a:cubicBezTo>
                <a:cubicBezTo>
                  <a:pt x="29" y="47"/>
                  <a:pt x="29" y="47"/>
                  <a:pt x="28" y="47"/>
                </a:cubicBezTo>
                <a:cubicBezTo>
                  <a:pt x="27" y="47"/>
                  <a:pt x="26" y="47"/>
                  <a:pt x="25" y="47"/>
                </a:cubicBezTo>
                <a:cubicBezTo>
                  <a:pt x="25" y="47"/>
                  <a:pt x="24" y="48"/>
                  <a:pt x="24" y="48"/>
                </a:cubicBezTo>
                <a:cubicBezTo>
                  <a:pt x="23" y="48"/>
                  <a:pt x="23" y="48"/>
                  <a:pt x="23" y="48"/>
                </a:cubicBezTo>
                <a:cubicBezTo>
                  <a:pt x="22" y="48"/>
                  <a:pt x="22" y="48"/>
                  <a:pt x="22" y="48"/>
                </a:cubicBezTo>
                <a:cubicBezTo>
                  <a:pt x="21" y="48"/>
                  <a:pt x="21" y="48"/>
                  <a:pt x="21" y="48"/>
                </a:cubicBezTo>
                <a:cubicBezTo>
                  <a:pt x="20" y="48"/>
                  <a:pt x="19" y="49"/>
                  <a:pt x="19" y="49"/>
                </a:cubicBezTo>
                <a:cubicBezTo>
                  <a:pt x="19" y="49"/>
                  <a:pt x="19" y="49"/>
                  <a:pt x="19" y="49"/>
                </a:cubicBezTo>
                <a:cubicBezTo>
                  <a:pt x="18" y="49"/>
                  <a:pt x="17" y="50"/>
                  <a:pt x="17" y="50"/>
                </a:cubicBezTo>
                <a:cubicBezTo>
                  <a:pt x="17" y="50"/>
                  <a:pt x="17" y="50"/>
                  <a:pt x="16" y="50"/>
                </a:cubicBezTo>
                <a:cubicBezTo>
                  <a:pt x="16" y="50"/>
                  <a:pt x="15" y="51"/>
                  <a:pt x="15" y="51"/>
                </a:cubicBezTo>
                <a:cubicBezTo>
                  <a:pt x="15" y="51"/>
                  <a:pt x="15" y="51"/>
                  <a:pt x="15" y="52"/>
                </a:cubicBezTo>
                <a:cubicBezTo>
                  <a:pt x="14" y="52"/>
                  <a:pt x="14" y="53"/>
                  <a:pt x="14" y="53"/>
                </a:cubicBezTo>
                <a:cubicBezTo>
                  <a:pt x="14" y="54"/>
                  <a:pt x="13" y="54"/>
                  <a:pt x="13" y="54"/>
                </a:cubicBezTo>
                <a:cubicBezTo>
                  <a:pt x="12" y="55"/>
                  <a:pt x="12" y="56"/>
                  <a:pt x="12" y="57"/>
                </a:cubicBezTo>
                <a:cubicBezTo>
                  <a:pt x="12" y="58"/>
                  <a:pt x="11" y="60"/>
                  <a:pt x="11" y="60"/>
                </a:cubicBezTo>
                <a:cubicBezTo>
                  <a:pt x="11" y="60"/>
                  <a:pt x="11" y="60"/>
                  <a:pt x="10" y="61"/>
                </a:cubicBezTo>
                <a:cubicBezTo>
                  <a:pt x="9" y="62"/>
                  <a:pt x="9" y="62"/>
                  <a:pt x="9" y="63"/>
                </a:cubicBezTo>
                <a:cubicBezTo>
                  <a:pt x="8" y="63"/>
                  <a:pt x="8" y="65"/>
                  <a:pt x="8" y="66"/>
                </a:cubicBezTo>
                <a:cubicBezTo>
                  <a:pt x="8" y="67"/>
                  <a:pt x="7" y="68"/>
                  <a:pt x="7" y="69"/>
                </a:cubicBezTo>
                <a:cubicBezTo>
                  <a:pt x="7" y="69"/>
                  <a:pt x="7" y="69"/>
                  <a:pt x="6" y="70"/>
                </a:cubicBezTo>
                <a:cubicBezTo>
                  <a:pt x="6" y="70"/>
                  <a:pt x="5" y="73"/>
                  <a:pt x="5" y="73"/>
                </a:cubicBezTo>
                <a:cubicBezTo>
                  <a:pt x="5" y="74"/>
                  <a:pt x="4" y="76"/>
                  <a:pt x="4" y="76"/>
                </a:cubicBezTo>
                <a:cubicBezTo>
                  <a:pt x="4" y="77"/>
                  <a:pt x="3" y="78"/>
                  <a:pt x="3" y="78"/>
                </a:cubicBezTo>
                <a:cubicBezTo>
                  <a:pt x="3" y="79"/>
                  <a:pt x="3" y="79"/>
                  <a:pt x="2" y="80"/>
                </a:cubicBezTo>
                <a:cubicBezTo>
                  <a:pt x="2" y="81"/>
                  <a:pt x="2" y="83"/>
                  <a:pt x="1" y="85"/>
                </a:cubicBezTo>
                <a:cubicBezTo>
                  <a:pt x="1" y="87"/>
                  <a:pt x="0" y="90"/>
                  <a:pt x="0" y="91"/>
                </a:cubicBezTo>
                <a:cubicBezTo>
                  <a:pt x="0" y="93"/>
                  <a:pt x="1" y="95"/>
                  <a:pt x="1" y="96"/>
                </a:cubicBezTo>
                <a:cubicBezTo>
                  <a:pt x="1" y="97"/>
                  <a:pt x="2" y="97"/>
                  <a:pt x="2" y="98"/>
                </a:cubicBezTo>
                <a:cubicBezTo>
                  <a:pt x="3" y="98"/>
                  <a:pt x="3" y="98"/>
                  <a:pt x="4" y="99"/>
                </a:cubicBezTo>
                <a:cubicBezTo>
                  <a:pt x="5" y="99"/>
                  <a:pt x="6" y="99"/>
                  <a:pt x="7" y="99"/>
                </a:cubicBezTo>
                <a:cubicBezTo>
                  <a:pt x="7" y="99"/>
                  <a:pt x="7" y="99"/>
                  <a:pt x="7" y="99"/>
                </a:cubicBezTo>
                <a:cubicBezTo>
                  <a:pt x="8" y="99"/>
                  <a:pt x="8" y="99"/>
                  <a:pt x="9" y="99"/>
                </a:cubicBezTo>
                <a:cubicBezTo>
                  <a:pt x="9" y="99"/>
                  <a:pt x="10" y="100"/>
                  <a:pt x="11" y="100"/>
                </a:cubicBezTo>
                <a:cubicBezTo>
                  <a:pt x="11" y="100"/>
                  <a:pt x="12" y="100"/>
                  <a:pt x="13" y="100"/>
                </a:cubicBezTo>
                <a:cubicBezTo>
                  <a:pt x="14" y="101"/>
                  <a:pt x="15" y="101"/>
                  <a:pt x="16" y="101"/>
                </a:cubicBezTo>
                <a:cubicBezTo>
                  <a:pt x="16" y="101"/>
                  <a:pt x="17" y="101"/>
                  <a:pt x="17" y="101"/>
                </a:cubicBezTo>
                <a:cubicBezTo>
                  <a:pt x="17" y="101"/>
                  <a:pt x="18" y="101"/>
                  <a:pt x="18" y="101"/>
                </a:cubicBezTo>
                <a:cubicBezTo>
                  <a:pt x="19" y="101"/>
                  <a:pt x="19" y="101"/>
                  <a:pt x="20" y="101"/>
                </a:cubicBezTo>
                <a:cubicBezTo>
                  <a:pt x="20" y="101"/>
                  <a:pt x="20" y="101"/>
                  <a:pt x="20" y="101"/>
                </a:cubicBezTo>
                <a:cubicBezTo>
                  <a:pt x="20" y="102"/>
                  <a:pt x="20" y="102"/>
                  <a:pt x="20" y="103"/>
                </a:cubicBezTo>
                <a:cubicBezTo>
                  <a:pt x="20" y="104"/>
                  <a:pt x="19" y="107"/>
                  <a:pt x="19" y="109"/>
                </a:cubicBezTo>
                <a:cubicBezTo>
                  <a:pt x="19" y="111"/>
                  <a:pt x="19" y="115"/>
                  <a:pt x="19" y="117"/>
                </a:cubicBezTo>
                <a:cubicBezTo>
                  <a:pt x="19" y="118"/>
                  <a:pt x="19" y="120"/>
                  <a:pt x="19" y="120"/>
                </a:cubicBezTo>
                <a:cubicBezTo>
                  <a:pt x="19" y="121"/>
                  <a:pt x="20" y="121"/>
                  <a:pt x="20" y="121"/>
                </a:cubicBezTo>
                <a:cubicBezTo>
                  <a:pt x="20" y="122"/>
                  <a:pt x="21" y="122"/>
                  <a:pt x="21" y="123"/>
                </a:cubicBezTo>
                <a:cubicBezTo>
                  <a:pt x="21" y="123"/>
                  <a:pt x="22" y="123"/>
                  <a:pt x="22" y="123"/>
                </a:cubicBezTo>
                <a:cubicBezTo>
                  <a:pt x="22" y="123"/>
                  <a:pt x="22" y="123"/>
                  <a:pt x="22" y="123"/>
                </a:cubicBezTo>
                <a:cubicBezTo>
                  <a:pt x="22" y="124"/>
                  <a:pt x="23" y="124"/>
                  <a:pt x="23" y="124"/>
                </a:cubicBezTo>
                <a:cubicBezTo>
                  <a:pt x="23" y="124"/>
                  <a:pt x="23" y="124"/>
                  <a:pt x="23" y="124"/>
                </a:cubicBezTo>
                <a:cubicBezTo>
                  <a:pt x="22" y="125"/>
                  <a:pt x="23" y="125"/>
                  <a:pt x="23" y="125"/>
                </a:cubicBezTo>
                <a:cubicBezTo>
                  <a:pt x="23" y="125"/>
                  <a:pt x="23" y="125"/>
                  <a:pt x="23" y="125"/>
                </a:cubicBezTo>
                <a:cubicBezTo>
                  <a:pt x="22" y="126"/>
                  <a:pt x="22" y="126"/>
                  <a:pt x="23" y="126"/>
                </a:cubicBezTo>
                <a:cubicBezTo>
                  <a:pt x="23" y="127"/>
                  <a:pt x="23" y="128"/>
                  <a:pt x="23" y="128"/>
                </a:cubicBezTo>
                <a:cubicBezTo>
                  <a:pt x="22" y="128"/>
                  <a:pt x="22" y="128"/>
                  <a:pt x="21" y="129"/>
                </a:cubicBezTo>
                <a:cubicBezTo>
                  <a:pt x="21" y="129"/>
                  <a:pt x="21" y="130"/>
                  <a:pt x="21" y="131"/>
                </a:cubicBezTo>
                <a:cubicBezTo>
                  <a:pt x="21" y="132"/>
                  <a:pt x="21" y="132"/>
                  <a:pt x="22" y="133"/>
                </a:cubicBezTo>
                <a:cubicBezTo>
                  <a:pt x="22" y="133"/>
                  <a:pt x="22" y="133"/>
                  <a:pt x="21" y="133"/>
                </a:cubicBezTo>
                <a:cubicBezTo>
                  <a:pt x="21" y="134"/>
                  <a:pt x="21" y="135"/>
                  <a:pt x="21" y="135"/>
                </a:cubicBezTo>
                <a:cubicBezTo>
                  <a:pt x="21" y="136"/>
                  <a:pt x="21" y="137"/>
                  <a:pt x="21" y="137"/>
                </a:cubicBezTo>
                <a:cubicBezTo>
                  <a:pt x="20" y="138"/>
                  <a:pt x="20" y="138"/>
                  <a:pt x="20" y="139"/>
                </a:cubicBezTo>
                <a:cubicBezTo>
                  <a:pt x="20" y="140"/>
                  <a:pt x="20" y="140"/>
                  <a:pt x="20" y="140"/>
                </a:cubicBezTo>
                <a:cubicBezTo>
                  <a:pt x="20" y="141"/>
                  <a:pt x="20" y="142"/>
                  <a:pt x="19" y="142"/>
                </a:cubicBezTo>
                <a:cubicBezTo>
                  <a:pt x="19" y="142"/>
                  <a:pt x="19" y="143"/>
                  <a:pt x="19" y="143"/>
                </a:cubicBezTo>
                <a:cubicBezTo>
                  <a:pt x="19" y="144"/>
                  <a:pt x="18" y="145"/>
                  <a:pt x="18" y="146"/>
                </a:cubicBezTo>
                <a:cubicBezTo>
                  <a:pt x="18" y="147"/>
                  <a:pt x="18" y="148"/>
                  <a:pt x="18" y="148"/>
                </a:cubicBezTo>
                <a:cubicBezTo>
                  <a:pt x="18" y="148"/>
                  <a:pt x="18" y="149"/>
                  <a:pt x="18" y="150"/>
                </a:cubicBezTo>
                <a:cubicBezTo>
                  <a:pt x="18" y="150"/>
                  <a:pt x="18" y="151"/>
                  <a:pt x="18" y="151"/>
                </a:cubicBezTo>
                <a:cubicBezTo>
                  <a:pt x="17" y="152"/>
                  <a:pt x="18" y="152"/>
                  <a:pt x="18" y="152"/>
                </a:cubicBezTo>
                <a:cubicBezTo>
                  <a:pt x="18" y="153"/>
                  <a:pt x="18" y="153"/>
                  <a:pt x="18" y="154"/>
                </a:cubicBezTo>
                <a:cubicBezTo>
                  <a:pt x="18" y="154"/>
                  <a:pt x="18" y="154"/>
                  <a:pt x="18" y="154"/>
                </a:cubicBezTo>
                <a:cubicBezTo>
                  <a:pt x="18" y="155"/>
                  <a:pt x="18" y="155"/>
                  <a:pt x="18" y="155"/>
                </a:cubicBezTo>
                <a:cubicBezTo>
                  <a:pt x="18" y="156"/>
                  <a:pt x="19" y="156"/>
                  <a:pt x="19" y="156"/>
                </a:cubicBezTo>
                <a:cubicBezTo>
                  <a:pt x="19" y="157"/>
                  <a:pt x="19" y="157"/>
                  <a:pt x="19" y="157"/>
                </a:cubicBezTo>
                <a:cubicBezTo>
                  <a:pt x="19" y="158"/>
                  <a:pt x="19" y="158"/>
                  <a:pt x="19" y="158"/>
                </a:cubicBezTo>
                <a:cubicBezTo>
                  <a:pt x="19" y="159"/>
                  <a:pt x="19" y="160"/>
                  <a:pt x="19" y="160"/>
                </a:cubicBezTo>
                <a:cubicBezTo>
                  <a:pt x="20" y="161"/>
                  <a:pt x="20" y="162"/>
                  <a:pt x="19" y="162"/>
                </a:cubicBezTo>
                <a:cubicBezTo>
                  <a:pt x="19" y="162"/>
                  <a:pt x="19" y="163"/>
                  <a:pt x="19" y="164"/>
                </a:cubicBezTo>
                <a:cubicBezTo>
                  <a:pt x="19" y="165"/>
                  <a:pt x="19" y="166"/>
                  <a:pt x="19" y="167"/>
                </a:cubicBezTo>
                <a:cubicBezTo>
                  <a:pt x="19" y="169"/>
                  <a:pt x="20" y="171"/>
                  <a:pt x="20" y="173"/>
                </a:cubicBezTo>
                <a:cubicBezTo>
                  <a:pt x="20" y="175"/>
                  <a:pt x="20" y="176"/>
                  <a:pt x="21" y="177"/>
                </a:cubicBezTo>
                <a:cubicBezTo>
                  <a:pt x="21" y="179"/>
                  <a:pt x="22" y="182"/>
                  <a:pt x="22" y="183"/>
                </a:cubicBezTo>
                <a:cubicBezTo>
                  <a:pt x="22" y="184"/>
                  <a:pt x="23" y="186"/>
                  <a:pt x="23" y="187"/>
                </a:cubicBezTo>
                <a:cubicBezTo>
                  <a:pt x="23" y="187"/>
                  <a:pt x="23" y="189"/>
                  <a:pt x="23" y="190"/>
                </a:cubicBezTo>
                <a:cubicBezTo>
                  <a:pt x="23" y="191"/>
                  <a:pt x="24" y="194"/>
                  <a:pt x="24" y="195"/>
                </a:cubicBezTo>
                <a:cubicBezTo>
                  <a:pt x="24" y="196"/>
                  <a:pt x="24" y="202"/>
                  <a:pt x="24" y="203"/>
                </a:cubicBezTo>
                <a:cubicBezTo>
                  <a:pt x="25" y="204"/>
                  <a:pt x="25" y="209"/>
                  <a:pt x="25" y="211"/>
                </a:cubicBezTo>
                <a:cubicBezTo>
                  <a:pt x="25" y="212"/>
                  <a:pt x="26" y="217"/>
                  <a:pt x="26" y="219"/>
                </a:cubicBezTo>
                <a:cubicBezTo>
                  <a:pt x="26" y="221"/>
                  <a:pt x="27" y="225"/>
                  <a:pt x="27" y="226"/>
                </a:cubicBezTo>
                <a:cubicBezTo>
                  <a:pt x="27" y="226"/>
                  <a:pt x="28" y="229"/>
                  <a:pt x="28" y="230"/>
                </a:cubicBezTo>
                <a:cubicBezTo>
                  <a:pt x="28" y="230"/>
                  <a:pt x="29" y="233"/>
                  <a:pt x="29" y="235"/>
                </a:cubicBezTo>
                <a:cubicBezTo>
                  <a:pt x="29" y="236"/>
                  <a:pt x="30" y="238"/>
                  <a:pt x="30" y="239"/>
                </a:cubicBezTo>
                <a:cubicBezTo>
                  <a:pt x="30" y="241"/>
                  <a:pt x="31" y="241"/>
                  <a:pt x="31" y="242"/>
                </a:cubicBezTo>
                <a:cubicBezTo>
                  <a:pt x="31" y="242"/>
                  <a:pt x="32" y="244"/>
                  <a:pt x="32" y="244"/>
                </a:cubicBezTo>
                <a:cubicBezTo>
                  <a:pt x="32" y="245"/>
                  <a:pt x="33" y="247"/>
                  <a:pt x="33" y="248"/>
                </a:cubicBezTo>
                <a:cubicBezTo>
                  <a:pt x="33" y="248"/>
                  <a:pt x="34" y="251"/>
                  <a:pt x="35" y="252"/>
                </a:cubicBezTo>
                <a:cubicBezTo>
                  <a:pt x="35" y="252"/>
                  <a:pt x="35" y="252"/>
                  <a:pt x="35" y="252"/>
                </a:cubicBezTo>
                <a:cubicBezTo>
                  <a:pt x="35" y="253"/>
                  <a:pt x="35" y="253"/>
                  <a:pt x="35" y="253"/>
                </a:cubicBezTo>
                <a:cubicBezTo>
                  <a:pt x="34" y="253"/>
                  <a:pt x="34" y="255"/>
                  <a:pt x="33" y="256"/>
                </a:cubicBezTo>
                <a:cubicBezTo>
                  <a:pt x="32" y="257"/>
                  <a:pt x="32" y="258"/>
                  <a:pt x="32" y="259"/>
                </a:cubicBezTo>
                <a:cubicBezTo>
                  <a:pt x="32" y="259"/>
                  <a:pt x="31" y="261"/>
                  <a:pt x="31" y="262"/>
                </a:cubicBezTo>
                <a:cubicBezTo>
                  <a:pt x="31" y="263"/>
                  <a:pt x="31" y="263"/>
                  <a:pt x="30" y="264"/>
                </a:cubicBezTo>
                <a:cubicBezTo>
                  <a:pt x="30" y="265"/>
                  <a:pt x="29" y="266"/>
                  <a:pt x="29" y="267"/>
                </a:cubicBezTo>
                <a:cubicBezTo>
                  <a:pt x="29" y="267"/>
                  <a:pt x="29" y="267"/>
                  <a:pt x="29" y="268"/>
                </a:cubicBezTo>
                <a:cubicBezTo>
                  <a:pt x="29" y="268"/>
                  <a:pt x="29" y="269"/>
                  <a:pt x="29" y="269"/>
                </a:cubicBezTo>
                <a:cubicBezTo>
                  <a:pt x="29" y="269"/>
                  <a:pt x="30" y="270"/>
                  <a:pt x="30" y="270"/>
                </a:cubicBezTo>
                <a:cubicBezTo>
                  <a:pt x="30" y="270"/>
                  <a:pt x="32" y="270"/>
                  <a:pt x="32" y="270"/>
                </a:cubicBezTo>
                <a:cubicBezTo>
                  <a:pt x="32" y="270"/>
                  <a:pt x="32" y="271"/>
                  <a:pt x="32" y="271"/>
                </a:cubicBezTo>
                <a:cubicBezTo>
                  <a:pt x="32" y="271"/>
                  <a:pt x="31" y="272"/>
                  <a:pt x="31" y="272"/>
                </a:cubicBezTo>
                <a:cubicBezTo>
                  <a:pt x="31" y="272"/>
                  <a:pt x="31" y="273"/>
                  <a:pt x="30" y="273"/>
                </a:cubicBezTo>
                <a:cubicBezTo>
                  <a:pt x="30" y="273"/>
                  <a:pt x="30" y="274"/>
                  <a:pt x="30" y="274"/>
                </a:cubicBezTo>
                <a:cubicBezTo>
                  <a:pt x="30" y="274"/>
                  <a:pt x="29" y="275"/>
                  <a:pt x="29" y="276"/>
                </a:cubicBezTo>
                <a:cubicBezTo>
                  <a:pt x="28" y="277"/>
                  <a:pt x="28" y="278"/>
                  <a:pt x="28" y="278"/>
                </a:cubicBezTo>
                <a:cubicBezTo>
                  <a:pt x="28" y="278"/>
                  <a:pt x="28" y="278"/>
                  <a:pt x="28" y="278"/>
                </a:cubicBezTo>
                <a:cubicBezTo>
                  <a:pt x="28" y="278"/>
                  <a:pt x="28" y="278"/>
                  <a:pt x="28" y="278"/>
                </a:cubicBezTo>
                <a:cubicBezTo>
                  <a:pt x="28" y="279"/>
                  <a:pt x="27" y="279"/>
                  <a:pt x="27" y="279"/>
                </a:cubicBezTo>
                <a:cubicBezTo>
                  <a:pt x="27" y="280"/>
                  <a:pt x="27" y="280"/>
                  <a:pt x="26" y="280"/>
                </a:cubicBezTo>
                <a:cubicBezTo>
                  <a:pt x="26" y="281"/>
                  <a:pt x="25" y="281"/>
                  <a:pt x="25" y="282"/>
                </a:cubicBezTo>
                <a:cubicBezTo>
                  <a:pt x="24" y="282"/>
                  <a:pt x="23" y="282"/>
                  <a:pt x="22" y="282"/>
                </a:cubicBezTo>
                <a:cubicBezTo>
                  <a:pt x="21" y="282"/>
                  <a:pt x="19" y="283"/>
                  <a:pt x="18" y="283"/>
                </a:cubicBezTo>
                <a:cubicBezTo>
                  <a:pt x="17" y="284"/>
                  <a:pt x="16" y="284"/>
                  <a:pt x="15" y="284"/>
                </a:cubicBezTo>
                <a:cubicBezTo>
                  <a:pt x="15" y="285"/>
                  <a:pt x="14" y="286"/>
                  <a:pt x="14" y="286"/>
                </a:cubicBezTo>
                <a:cubicBezTo>
                  <a:pt x="14" y="286"/>
                  <a:pt x="14" y="286"/>
                  <a:pt x="14" y="287"/>
                </a:cubicBezTo>
                <a:cubicBezTo>
                  <a:pt x="14" y="287"/>
                  <a:pt x="14" y="287"/>
                  <a:pt x="13" y="287"/>
                </a:cubicBezTo>
                <a:cubicBezTo>
                  <a:pt x="13" y="287"/>
                  <a:pt x="13" y="287"/>
                  <a:pt x="13" y="287"/>
                </a:cubicBezTo>
                <a:cubicBezTo>
                  <a:pt x="13" y="288"/>
                  <a:pt x="13" y="287"/>
                  <a:pt x="13" y="288"/>
                </a:cubicBezTo>
                <a:cubicBezTo>
                  <a:pt x="13" y="288"/>
                  <a:pt x="13" y="289"/>
                  <a:pt x="13" y="290"/>
                </a:cubicBezTo>
                <a:cubicBezTo>
                  <a:pt x="13" y="290"/>
                  <a:pt x="13" y="290"/>
                  <a:pt x="13" y="290"/>
                </a:cubicBezTo>
                <a:cubicBezTo>
                  <a:pt x="13" y="291"/>
                  <a:pt x="14" y="291"/>
                  <a:pt x="15" y="291"/>
                </a:cubicBezTo>
                <a:cubicBezTo>
                  <a:pt x="16" y="291"/>
                  <a:pt x="17" y="292"/>
                  <a:pt x="17" y="292"/>
                </a:cubicBezTo>
                <a:cubicBezTo>
                  <a:pt x="18" y="292"/>
                  <a:pt x="18" y="292"/>
                  <a:pt x="18" y="292"/>
                </a:cubicBezTo>
                <a:cubicBezTo>
                  <a:pt x="19" y="292"/>
                  <a:pt x="20" y="292"/>
                  <a:pt x="20" y="292"/>
                </a:cubicBezTo>
                <a:cubicBezTo>
                  <a:pt x="21" y="292"/>
                  <a:pt x="22" y="292"/>
                  <a:pt x="22" y="292"/>
                </a:cubicBezTo>
                <a:cubicBezTo>
                  <a:pt x="23" y="292"/>
                  <a:pt x="23" y="292"/>
                  <a:pt x="23" y="292"/>
                </a:cubicBezTo>
                <a:cubicBezTo>
                  <a:pt x="23" y="292"/>
                  <a:pt x="24" y="292"/>
                  <a:pt x="24" y="292"/>
                </a:cubicBezTo>
                <a:cubicBezTo>
                  <a:pt x="24" y="292"/>
                  <a:pt x="24" y="292"/>
                  <a:pt x="25" y="292"/>
                </a:cubicBezTo>
                <a:cubicBezTo>
                  <a:pt x="25" y="292"/>
                  <a:pt x="25" y="292"/>
                  <a:pt x="26" y="292"/>
                </a:cubicBezTo>
                <a:cubicBezTo>
                  <a:pt x="26" y="292"/>
                  <a:pt x="26" y="292"/>
                  <a:pt x="26" y="292"/>
                </a:cubicBezTo>
                <a:cubicBezTo>
                  <a:pt x="26" y="292"/>
                  <a:pt x="27" y="292"/>
                  <a:pt x="27" y="292"/>
                </a:cubicBezTo>
                <a:cubicBezTo>
                  <a:pt x="28" y="292"/>
                  <a:pt x="28" y="292"/>
                  <a:pt x="28" y="292"/>
                </a:cubicBezTo>
                <a:cubicBezTo>
                  <a:pt x="28" y="291"/>
                  <a:pt x="28" y="292"/>
                  <a:pt x="28" y="292"/>
                </a:cubicBezTo>
                <a:cubicBezTo>
                  <a:pt x="29" y="292"/>
                  <a:pt x="29" y="292"/>
                  <a:pt x="29" y="292"/>
                </a:cubicBezTo>
                <a:cubicBezTo>
                  <a:pt x="30" y="292"/>
                  <a:pt x="30" y="292"/>
                  <a:pt x="30" y="292"/>
                </a:cubicBezTo>
                <a:cubicBezTo>
                  <a:pt x="30" y="291"/>
                  <a:pt x="30" y="292"/>
                  <a:pt x="30" y="292"/>
                </a:cubicBezTo>
                <a:cubicBezTo>
                  <a:pt x="30" y="292"/>
                  <a:pt x="31" y="292"/>
                  <a:pt x="31" y="292"/>
                </a:cubicBezTo>
                <a:cubicBezTo>
                  <a:pt x="32" y="292"/>
                  <a:pt x="32" y="292"/>
                  <a:pt x="32" y="291"/>
                </a:cubicBezTo>
                <a:cubicBezTo>
                  <a:pt x="32" y="291"/>
                  <a:pt x="32" y="291"/>
                  <a:pt x="32" y="291"/>
                </a:cubicBezTo>
                <a:cubicBezTo>
                  <a:pt x="32" y="291"/>
                  <a:pt x="33" y="291"/>
                  <a:pt x="33" y="291"/>
                </a:cubicBezTo>
                <a:cubicBezTo>
                  <a:pt x="33" y="291"/>
                  <a:pt x="34" y="291"/>
                  <a:pt x="34" y="291"/>
                </a:cubicBezTo>
                <a:cubicBezTo>
                  <a:pt x="34" y="291"/>
                  <a:pt x="34" y="291"/>
                  <a:pt x="34" y="291"/>
                </a:cubicBezTo>
                <a:cubicBezTo>
                  <a:pt x="34" y="291"/>
                  <a:pt x="34" y="291"/>
                  <a:pt x="35" y="291"/>
                </a:cubicBezTo>
                <a:cubicBezTo>
                  <a:pt x="36" y="291"/>
                  <a:pt x="36" y="291"/>
                  <a:pt x="36" y="290"/>
                </a:cubicBezTo>
                <a:cubicBezTo>
                  <a:pt x="36" y="290"/>
                  <a:pt x="36" y="290"/>
                  <a:pt x="36" y="290"/>
                </a:cubicBezTo>
                <a:cubicBezTo>
                  <a:pt x="37" y="290"/>
                  <a:pt x="37" y="290"/>
                  <a:pt x="38" y="289"/>
                </a:cubicBezTo>
                <a:cubicBezTo>
                  <a:pt x="40" y="289"/>
                  <a:pt x="42" y="288"/>
                  <a:pt x="43" y="288"/>
                </a:cubicBezTo>
                <a:cubicBezTo>
                  <a:pt x="43" y="288"/>
                  <a:pt x="43" y="288"/>
                  <a:pt x="44" y="288"/>
                </a:cubicBezTo>
                <a:cubicBezTo>
                  <a:pt x="45" y="288"/>
                  <a:pt x="45" y="289"/>
                  <a:pt x="46" y="289"/>
                </a:cubicBezTo>
                <a:cubicBezTo>
                  <a:pt x="47" y="290"/>
                  <a:pt x="47" y="290"/>
                  <a:pt x="47" y="290"/>
                </a:cubicBezTo>
                <a:cubicBezTo>
                  <a:pt x="48" y="290"/>
                  <a:pt x="49" y="289"/>
                  <a:pt x="49" y="289"/>
                </a:cubicBezTo>
                <a:cubicBezTo>
                  <a:pt x="50" y="289"/>
                  <a:pt x="50" y="289"/>
                  <a:pt x="50" y="289"/>
                </a:cubicBezTo>
                <a:cubicBezTo>
                  <a:pt x="50" y="289"/>
                  <a:pt x="50" y="289"/>
                  <a:pt x="50" y="289"/>
                </a:cubicBezTo>
                <a:cubicBezTo>
                  <a:pt x="50" y="289"/>
                  <a:pt x="50" y="289"/>
                  <a:pt x="51" y="289"/>
                </a:cubicBezTo>
                <a:cubicBezTo>
                  <a:pt x="52" y="289"/>
                  <a:pt x="52" y="289"/>
                  <a:pt x="52" y="289"/>
                </a:cubicBezTo>
                <a:cubicBezTo>
                  <a:pt x="52" y="289"/>
                  <a:pt x="52" y="289"/>
                  <a:pt x="52" y="289"/>
                </a:cubicBezTo>
                <a:cubicBezTo>
                  <a:pt x="52" y="289"/>
                  <a:pt x="53" y="289"/>
                  <a:pt x="53" y="289"/>
                </a:cubicBezTo>
                <a:cubicBezTo>
                  <a:pt x="54" y="289"/>
                  <a:pt x="54" y="289"/>
                  <a:pt x="54" y="289"/>
                </a:cubicBezTo>
                <a:cubicBezTo>
                  <a:pt x="54" y="288"/>
                  <a:pt x="54" y="288"/>
                  <a:pt x="54" y="288"/>
                </a:cubicBezTo>
                <a:cubicBezTo>
                  <a:pt x="55" y="288"/>
                  <a:pt x="55" y="288"/>
                  <a:pt x="55" y="288"/>
                </a:cubicBezTo>
                <a:cubicBezTo>
                  <a:pt x="56" y="288"/>
                  <a:pt x="56" y="288"/>
                  <a:pt x="56" y="288"/>
                </a:cubicBezTo>
                <a:cubicBezTo>
                  <a:pt x="56" y="288"/>
                  <a:pt x="56" y="288"/>
                  <a:pt x="57" y="288"/>
                </a:cubicBezTo>
                <a:cubicBezTo>
                  <a:pt x="57" y="287"/>
                  <a:pt x="57" y="287"/>
                  <a:pt x="57" y="287"/>
                </a:cubicBezTo>
                <a:cubicBezTo>
                  <a:pt x="57" y="286"/>
                  <a:pt x="57" y="285"/>
                  <a:pt x="57" y="284"/>
                </a:cubicBezTo>
                <a:cubicBezTo>
                  <a:pt x="57" y="283"/>
                  <a:pt x="57" y="283"/>
                  <a:pt x="56" y="283"/>
                </a:cubicBezTo>
                <a:cubicBezTo>
                  <a:pt x="56" y="283"/>
                  <a:pt x="56" y="282"/>
                  <a:pt x="56" y="282"/>
                </a:cubicBezTo>
                <a:cubicBezTo>
                  <a:pt x="56" y="282"/>
                  <a:pt x="56" y="282"/>
                  <a:pt x="56" y="281"/>
                </a:cubicBezTo>
                <a:cubicBezTo>
                  <a:pt x="56" y="281"/>
                  <a:pt x="56" y="281"/>
                  <a:pt x="56" y="280"/>
                </a:cubicBezTo>
                <a:cubicBezTo>
                  <a:pt x="56" y="280"/>
                  <a:pt x="56" y="280"/>
                  <a:pt x="56" y="280"/>
                </a:cubicBezTo>
                <a:cubicBezTo>
                  <a:pt x="56" y="279"/>
                  <a:pt x="56" y="278"/>
                  <a:pt x="56" y="278"/>
                </a:cubicBezTo>
                <a:cubicBezTo>
                  <a:pt x="56" y="277"/>
                  <a:pt x="56" y="277"/>
                  <a:pt x="56" y="276"/>
                </a:cubicBezTo>
                <a:cubicBezTo>
                  <a:pt x="56" y="276"/>
                  <a:pt x="56" y="276"/>
                  <a:pt x="56" y="276"/>
                </a:cubicBezTo>
                <a:cubicBezTo>
                  <a:pt x="56" y="276"/>
                  <a:pt x="56" y="276"/>
                  <a:pt x="56" y="275"/>
                </a:cubicBezTo>
                <a:cubicBezTo>
                  <a:pt x="56" y="275"/>
                  <a:pt x="56" y="275"/>
                  <a:pt x="56" y="275"/>
                </a:cubicBezTo>
                <a:cubicBezTo>
                  <a:pt x="57" y="275"/>
                  <a:pt x="57" y="274"/>
                  <a:pt x="58" y="273"/>
                </a:cubicBezTo>
                <a:cubicBezTo>
                  <a:pt x="58" y="272"/>
                  <a:pt x="59" y="272"/>
                  <a:pt x="59" y="271"/>
                </a:cubicBezTo>
                <a:cubicBezTo>
                  <a:pt x="59" y="271"/>
                  <a:pt x="60" y="270"/>
                  <a:pt x="60" y="270"/>
                </a:cubicBezTo>
                <a:cubicBezTo>
                  <a:pt x="60" y="269"/>
                  <a:pt x="60" y="268"/>
                  <a:pt x="60" y="268"/>
                </a:cubicBezTo>
                <a:cubicBezTo>
                  <a:pt x="60" y="267"/>
                  <a:pt x="60" y="267"/>
                  <a:pt x="60" y="266"/>
                </a:cubicBezTo>
                <a:cubicBezTo>
                  <a:pt x="59" y="266"/>
                  <a:pt x="58" y="263"/>
                  <a:pt x="58" y="262"/>
                </a:cubicBezTo>
                <a:cubicBezTo>
                  <a:pt x="57" y="261"/>
                  <a:pt x="57" y="260"/>
                  <a:pt x="56" y="260"/>
                </a:cubicBezTo>
                <a:cubicBezTo>
                  <a:pt x="56" y="259"/>
                  <a:pt x="55" y="257"/>
                  <a:pt x="55" y="257"/>
                </a:cubicBezTo>
                <a:cubicBezTo>
                  <a:pt x="54" y="257"/>
                  <a:pt x="54" y="256"/>
                  <a:pt x="54" y="256"/>
                </a:cubicBezTo>
                <a:cubicBezTo>
                  <a:pt x="54" y="256"/>
                  <a:pt x="54" y="256"/>
                  <a:pt x="54" y="255"/>
                </a:cubicBezTo>
                <a:cubicBezTo>
                  <a:pt x="54" y="255"/>
                  <a:pt x="54" y="255"/>
                  <a:pt x="54" y="254"/>
                </a:cubicBezTo>
                <a:cubicBezTo>
                  <a:pt x="54" y="253"/>
                  <a:pt x="54" y="251"/>
                  <a:pt x="55" y="251"/>
                </a:cubicBezTo>
                <a:cubicBezTo>
                  <a:pt x="55" y="250"/>
                  <a:pt x="55" y="245"/>
                  <a:pt x="55" y="244"/>
                </a:cubicBezTo>
                <a:cubicBezTo>
                  <a:pt x="55" y="243"/>
                  <a:pt x="55" y="241"/>
                  <a:pt x="55" y="240"/>
                </a:cubicBezTo>
                <a:cubicBezTo>
                  <a:pt x="55" y="240"/>
                  <a:pt x="55" y="238"/>
                  <a:pt x="55" y="238"/>
                </a:cubicBezTo>
                <a:cubicBezTo>
                  <a:pt x="55" y="237"/>
                  <a:pt x="55" y="235"/>
                  <a:pt x="55" y="235"/>
                </a:cubicBezTo>
                <a:cubicBezTo>
                  <a:pt x="55" y="234"/>
                  <a:pt x="55" y="233"/>
                  <a:pt x="55" y="233"/>
                </a:cubicBezTo>
                <a:cubicBezTo>
                  <a:pt x="55" y="233"/>
                  <a:pt x="55" y="232"/>
                  <a:pt x="55" y="232"/>
                </a:cubicBezTo>
                <a:cubicBezTo>
                  <a:pt x="55" y="232"/>
                  <a:pt x="55" y="229"/>
                  <a:pt x="55" y="228"/>
                </a:cubicBezTo>
                <a:cubicBezTo>
                  <a:pt x="55" y="227"/>
                  <a:pt x="54" y="223"/>
                  <a:pt x="54" y="222"/>
                </a:cubicBezTo>
                <a:cubicBezTo>
                  <a:pt x="54" y="221"/>
                  <a:pt x="54" y="220"/>
                  <a:pt x="54" y="219"/>
                </a:cubicBezTo>
                <a:cubicBezTo>
                  <a:pt x="54" y="219"/>
                  <a:pt x="54" y="218"/>
                  <a:pt x="54" y="218"/>
                </a:cubicBezTo>
                <a:cubicBezTo>
                  <a:pt x="54" y="217"/>
                  <a:pt x="54" y="216"/>
                  <a:pt x="54" y="215"/>
                </a:cubicBezTo>
                <a:cubicBezTo>
                  <a:pt x="54" y="215"/>
                  <a:pt x="55" y="212"/>
                  <a:pt x="55" y="211"/>
                </a:cubicBezTo>
                <a:cubicBezTo>
                  <a:pt x="55" y="210"/>
                  <a:pt x="55" y="208"/>
                  <a:pt x="55" y="208"/>
                </a:cubicBezTo>
                <a:cubicBezTo>
                  <a:pt x="55" y="208"/>
                  <a:pt x="55" y="206"/>
                  <a:pt x="55" y="205"/>
                </a:cubicBezTo>
                <a:cubicBezTo>
                  <a:pt x="55" y="204"/>
                  <a:pt x="55" y="201"/>
                  <a:pt x="55" y="201"/>
                </a:cubicBezTo>
                <a:cubicBezTo>
                  <a:pt x="55" y="200"/>
                  <a:pt x="55" y="199"/>
                  <a:pt x="55" y="198"/>
                </a:cubicBezTo>
                <a:cubicBezTo>
                  <a:pt x="54" y="198"/>
                  <a:pt x="54" y="197"/>
                  <a:pt x="54" y="196"/>
                </a:cubicBezTo>
                <a:cubicBezTo>
                  <a:pt x="54" y="196"/>
                  <a:pt x="54" y="195"/>
                  <a:pt x="54" y="194"/>
                </a:cubicBezTo>
                <a:cubicBezTo>
                  <a:pt x="54" y="193"/>
                  <a:pt x="54" y="191"/>
                  <a:pt x="54" y="191"/>
                </a:cubicBezTo>
                <a:cubicBezTo>
                  <a:pt x="54" y="191"/>
                  <a:pt x="54" y="191"/>
                  <a:pt x="54" y="191"/>
                </a:cubicBezTo>
                <a:cubicBezTo>
                  <a:pt x="54" y="191"/>
                  <a:pt x="54" y="192"/>
                  <a:pt x="54" y="192"/>
                </a:cubicBezTo>
                <a:cubicBezTo>
                  <a:pt x="54" y="193"/>
                  <a:pt x="55" y="194"/>
                  <a:pt x="55" y="194"/>
                </a:cubicBezTo>
                <a:cubicBezTo>
                  <a:pt x="55" y="195"/>
                  <a:pt x="55" y="197"/>
                  <a:pt x="55" y="197"/>
                </a:cubicBezTo>
                <a:cubicBezTo>
                  <a:pt x="55" y="198"/>
                  <a:pt x="56" y="198"/>
                  <a:pt x="56" y="198"/>
                </a:cubicBezTo>
                <a:cubicBezTo>
                  <a:pt x="56" y="198"/>
                  <a:pt x="56" y="199"/>
                  <a:pt x="56" y="200"/>
                </a:cubicBezTo>
                <a:cubicBezTo>
                  <a:pt x="56" y="201"/>
                  <a:pt x="57" y="202"/>
                  <a:pt x="57" y="203"/>
                </a:cubicBezTo>
                <a:cubicBezTo>
                  <a:pt x="57" y="204"/>
                  <a:pt x="57" y="205"/>
                  <a:pt x="57" y="206"/>
                </a:cubicBezTo>
                <a:cubicBezTo>
                  <a:pt x="57" y="206"/>
                  <a:pt x="58" y="208"/>
                  <a:pt x="58" y="208"/>
                </a:cubicBezTo>
                <a:cubicBezTo>
                  <a:pt x="58" y="209"/>
                  <a:pt x="58" y="210"/>
                  <a:pt x="59" y="211"/>
                </a:cubicBezTo>
                <a:cubicBezTo>
                  <a:pt x="59" y="211"/>
                  <a:pt x="59" y="213"/>
                  <a:pt x="59" y="213"/>
                </a:cubicBezTo>
                <a:cubicBezTo>
                  <a:pt x="59" y="214"/>
                  <a:pt x="59" y="215"/>
                  <a:pt x="59" y="215"/>
                </a:cubicBezTo>
                <a:cubicBezTo>
                  <a:pt x="59" y="216"/>
                  <a:pt x="59" y="216"/>
                  <a:pt x="59" y="217"/>
                </a:cubicBezTo>
                <a:cubicBezTo>
                  <a:pt x="59" y="217"/>
                  <a:pt x="60" y="219"/>
                  <a:pt x="60" y="219"/>
                </a:cubicBezTo>
                <a:cubicBezTo>
                  <a:pt x="60" y="219"/>
                  <a:pt x="60" y="220"/>
                  <a:pt x="60" y="221"/>
                </a:cubicBezTo>
                <a:cubicBezTo>
                  <a:pt x="60" y="222"/>
                  <a:pt x="60" y="223"/>
                  <a:pt x="60" y="224"/>
                </a:cubicBezTo>
                <a:cubicBezTo>
                  <a:pt x="60" y="225"/>
                  <a:pt x="60" y="225"/>
                  <a:pt x="60" y="226"/>
                </a:cubicBezTo>
                <a:cubicBezTo>
                  <a:pt x="60" y="226"/>
                  <a:pt x="60" y="227"/>
                  <a:pt x="60" y="228"/>
                </a:cubicBezTo>
                <a:cubicBezTo>
                  <a:pt x="61" y="228"/>
                  <a:pt x="61" y="229"/>
                  <a:pt x="61" y="230"/>
                </a:cubicBezTo>
                <a:cubicBezTo>
                  <a:pt x="61" y="231"/>
                  <a:pt x="61" y="232"/>
                  <a:pt x="61" y="232"/>
                </a:cubicBezTo>
                <a:cubicBezTo>
                  <a:pt x="61" y="233"/>
                  <a:pt x="61" y="233"/>
                  <a:pt x="61" y="234"/>
                </a:cubicBezTo>
                <a:cubicBezTo>
                  <a:pt x="61" y="235"/>
                  <a:pt x="61" y="235"/>
                  <a:pt x="61" y="235"/>
                </a:cubicBezTo>
                <a:cubicBezTo>
                  <a:pt x="61" y="236"/>
                  <a:pt x="62" y="239"/>
                  <a:pt x="62" y="240"/>
                </a:cubicBezTo>
                <a:cubicBezTo>
                  <a:pt x="62" y="241"/>
                  <a:pt x="62" y="244"/>
                  <a:pt x="62" y="245"/>
                </a:cubicBezTo>
                <a:cubicBezTo>
                  <a:pt x="62" y="247"/>
                  <a:pt x="62" y="249"/>
                  <a:pt x="62" y="251"/>
                </a:cubicBezTo>
                <a:cubicBezTo>
                  <a:pt x="62" y="252"/>
                  <a:pt x="63" y="256"/>
                  <a:pt x="64" y="257"/>
                </a:cubicBezTo>
                <a:cubicBezTo>
                  <a:pt x="64" y="258"/>
                  <a:pt x="64" y="260"/>
                  <a:pt x="65" y="261"/>
                </a:cubicBezTo>
                <a:cubicBezTo>
                  <a:pt x="65" y="262"/>
                  <a:pt x="65" y="263"/>
                  <a:pt x="66" y="264"/>
                </a:cubicBezTo>
                <a:cubicBezTo>
                  <a:pt x="66" y="265"/>
                  <a:pt x="67" y="267"/>
                  <a:pt x="67" y="267"/>
                </a:cubicBezTo>
                <a:cubicBezTo>
                  <a:pt x="67" y="268"/>
                  <a:pt x="67" y="268"/>
                  <a:pt x="68" y="269"/>
                </a:cubicBezTo>
                <a:cubicBezTo>
                  <a:pt x="69" y="269"/>
                  <a:pt x="70" y="270"/>
                  <a:pt x="70" y="270"/>
                </a:cubicBezTo>
                <a:cubicBezTo>
                  <a:pt x="71" y="270"/>
                  <a:pt x="71" y="270"/>
                  <a:pt x="70" y="270"/>
                </a:cubicBezTo>
                <a:cubicBezTo>
                  <a:pt x="70" y="270"/>
                  <a:pt x="70" y="271"/>
                  <a:pt x="70" y="271"/>
                </a:cubicBezTo>
                <a:cubicBezTo>
                  <a:pt x="69" y="271"/>
                  <a:pt x="68" y="272"/>
                  <a:pt x="68" y="272"/>
                </a:cubicBezTo>
                <a:cubicBezTo>
                  <a:pt x="67" y="272"/>
                  <a:pt x="67" y="273"/>
                  <a:pt x="67" y="273"/>
                </a:cubicBezTo>
                <a:cubicBezTo>
                  <a:pt x="67" y="274"/>
                  <a:pt x="66" y="275"/>
                  <a:pt x="66" y="276"/>
                </a:cubicBezTo>
                <a:cubicBezTo>
                  <a:pt x="65" y="276"/>
                  <a:pt x="65" y="277"/>
                  <a:pt x="65" y="277"/>
                </a:cubicBezTo>
                <a:cubicBezTo>
                  <a:pt x="64" y="278"/>
                  <a:pt x="64" y="278"/>
                  <a:pt x="64" y="279"/>
                </a:cubicBezTo>
                <a:cubicBezTo>
                  <a:pt x="64" y="280"/>
                  <a:pt x="65" y="281"/>
                  <a:pt x="65" y="281"/>
                </a:cubicBezTo>
                <a:cubicBezTo>
                  <a:pt x="65" y="281"/>
                  <a:pt x="65" y="282"/>
                  <a:pt x="66" y="282"/>
                </a:cubicBezTo>
                <a:cubicBezTo>
                  <a:pt x="66" y="282"/>
                  <a:pt x="66" y="283"/>
                  <a:pt x="67" y="283"/>
                </a:cubicBezTo>
                <a:cubicBezTo>
                  <a:pt x="67" y="284"/>
                  <a:pt x="68" y="284"/>
                  <a:pt x="68" y="285"/>
                </a:cubicBezTo>
                <a:cubicBezTo>
                  <a:pt x="68" y="285"/>
                  <a:pt x="69" y="286"/>
                  <a:pt x="69" y="286"/>
                </a:cubicBezTo>
                <a:cubicBezTo>
                  <a:pt x="69" y="286"/>
                  <a:pt x="70" y="286"/>
                  <a:pt x="70" y="287"/>
                </a:cubicBezTo>
                <a:cubicBezTo>
                  <a:pt x="70" y="287"/>
                  <a:pt x="70" y="287"/>
                  <a:pt x="71" y="288"/>
                </a:cubicBezTo>
                <a:cubicBezTo>
                  <a:pt x="71" y="288"/>
                  <a:pt x="72" y="289"/>
                  <a:pt x="72" y="289"/>
                </a:cubicBezTo>
                <a:cubicBezTo>
                  <a:pt x="72" y="289"/>
                  <a:pt x="72" y="289"/>
                  <a:pt x="72" y="290"/>
                </a:cubicBezTo>
                <a:cubicBezTo>
                  <a:pt x="72" y="290"/>
                  <a:pt x="71" y="290"/>
                  <a:pt x="71" y="291"/>
                </a:cubicBezTo>
                <a:cubicBezTo>
                  <a:pt x="71" y="292"/>
                  <a:pt x="71" y="294"/>
                  <a:pt x="71" y="294"/>
                </a:cubicBezTo>
                <a:cubicBezTo>
                  <a:pt x="71" y="294"/>
                  <a:pt x="71" y="295"/>
                  <a:pt x="71" y="295"/>
                </a:cubicBezTo>
                <a:cubicBezTo>
                  <a:pt x="71" y="295"/>
                  <a:pt x="71" y="295"/>
                  <a:pt x="71" y="295"/>
                </a:cubicBezTo>
                <a:cubicBezTo>
                  <a:pt x="71" y="295"/>
                  <a:pt x="71" y="295"/>
                  <a:pt x="71" y="296"/>
                </a:cubicBezTo>
                <a:cubicBezTo>
                  <a:pt x="70" y="296"/>
                  <a:pt x="70" y="296"/>
                  <a:pt x="70" y="297"/>
                </a:cubicBezTo>
                <a:cubicBezTo>
                  <a:pt x="70" y="298"/>
                  <a:pt x="70" y="299"/>
                  <a:pt x="70" y="299"/>
                </a:cubicBezTo>
                <a:cubicBezTo>
                  <a:pt x="70" y="299"/>
                  <a:pt x="71" y="300"/>
                  <a:pt x="71" y="300"/>
                </a:cubicBezTo>
                <a:cubicBezTo>
                  <a:pt x="71" y="300"/>
                  <a:pt x="72" y="300"/>
                  <a:pt x="73" y="300"/>
                </a:cubicBezTo>
                <a:cubicBezTo>
                  <a:pt x="73" y="300"/>
                  <a:pt x="74" y="300"/>
                  <a:pt x="75" y="300"/>
                </a:cubicBezTo>
                <a:cubicBezTo>
                  <a:pt x="76" y="300"/>
                  <a:pt x="81" y="300"/>
                  <a:pt x="82" y="300"/>
                </a:cubicBezTo>
                <a:cubicBezTo>
                  <a:pt x="83" y="300"/>
                  <a:pt x="86" y="300"/>
                  <a:pt x="87" y="300"/>
                </a:cubicBezTo>
                <a:cubicBezTo>
                  <a:pt x="88" y="299"/>
                  <a:pt x="89" y="299"/>
                  <a:pt x="89" y="299"/>
                </a:cubicBezTo>
                <a:cubicBezTo>
                  <a:pt x="90" y="298"/>
                  <a:pt x="90" y="298"/>
                  <a:pt x="90" y="297"/>
                </a:cubicBezTo>
                <a:cubicBezTo>
                  <a:pt x="90" y="297"/>
                  <a:pt x="90" y="296"/>
                  <a:pt x="90" y="295"/>
                </a:cubicBezTo>
                <a:cubicBezTo>
                  <a:pt x="90" y="294"/>
                  <a:pt x="89" y="294"/>
                  <a:pt x="89" y="294"/>
                </a:cubicBezTo>
                <a:cubicBezTo>
                  <a:pt x="89" y="293"/>
                  <a:pt x="89" y="293"/>
                  <a:pt x="89" y="292"/>
                </a:cubicBezTo>
                <a:cubicBezTo>
                  <a:pt x="90" y="292"/>
                  <a:pt x="89" y="290"/>
                  <a:pt x="89" y="290"/>
                </a:cubicBezTo>
                <a:cubicBezTo>
                  <a:pt x="89" y="289"/>
                  <a:pt x="89" y="289"/>
                  <a:pt x="89" y="289"/>
                </a:cubicBezTo>
                <a:cubicBezTo>
                  <a:pt x="89" y="289"/>
                  <a:pt x="89" y="288"/>
                  <a:pt x="88" y="288"/>
                </a:cubicBezTo>
                <a:cubicBezTo>
                  <a:pt x="88" y="288"/>
                  <a:pt x="89" y="288"/>
                  <a:pt x="89" y="288"/>
                </a:cubicBezTo>
                <a:cubicBezTo>
                  <a:pt x="89" y="288"/>
                  <a:pt x="89" y="287"/>
                  <a:pt x="89" y="287"/>
                </a:cubicBezTo>
                <a:cubicBezTo>
                  <a:pt x="89" y="286"/>
                  <a:pt x="90" y="285"/>
                  <a:pt x="90" y="284"/>
                </a:cubicBezTo>
                <a:cubicBezTo>
                  <a:pt x="90" y="284"/>
                  <a:pt x="90" y="283"/>
                  <a:pt x="90" y="283"/>
                </a:cubicBezTo>
                <a:cubicBezTo>
                  <a:pt x="90" y="283"/>
                  <a:pt x="90" y="283"/>
                  <a:pt x="91" y="283"/>
                </a:cubicBezTo>
                <a:cubicBezTo>
                  <a:pt x="91" y="282"/>
                  <a:pt x="91" y="282"/>
                  <a:pt x="91" y="282"/>
                </a:cubicBezTo>
                <a:cubicBezTo>
                  <a:pt x="91" y="281"/>
                  <a:pt x="92" y="279"/>
                  <a:pt x="92" y="279"/>
                </a:cubicBezTo>
                <a:cubicBezTo>
                  <a:pt x="93" y="279"/>
                  <a:pt x="93" y="278"/>
                  <a:pt x="93" y="278"/>
                </a:cubicBezTo>
                <a:cubicBezTo>
                  <a:pt x="93" y="278"/>
                  <a:pt x="93" y="278"/>
                  <a:pt x="93" y="277"/>
                </a:cubicBezTo>
                <a:cubicBezTo>
                  <a:pt x="93" y="277"/>
                  <a:pt x="93" y="276"/>
                  <a:pt x="93" y="276"/>
                </a:cubicBezTo>
                <a:close/>
              </a:path>
            </a:pathLst>
          </a:custGeom>
          <a:solidFill>
            <a:schemeClr val="tx1"/>
          </a:solidFill>
          <a:ln>
            <a:noFill/>
          </a:ln>
          <a:effectLst>
            <a:outerShdw blurRad="25400" dir="18900000" sy="23000" kx="-1200000" algn="b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25" name="Freeform 23"/>
          <p:cNvSpPr>
            <a:spLocks noChangeAspect="1" noEditPoints="1"/>
          </p:cNvSpPr>
          <p:nvPr/>
        </p:nvSpPr>
        <p:spPr bwMode="auto">
          <a:xfrm>
            <a:off x="6781800" y="3576137"/>
            <a:ext cx="714727" cy="2675653"/>
          </a:xfrm>
          <a:custGeom>
            <a:avLst/>
            <a:gdLst>
              <a:gd name="T0" fmla="*/ 163 w 165"/>
              <a:gd name="T1" fmla="*/ 158 h 618"/>
              <a:gd name="T2" fmla="*/ 160 w 165"/>
              <a:gd name="T3" fmla="*/ 117 h 618"/>
              <a:gd name="T4" fmla="*/ 147 w 165"/>
              <a:gd name="T5" fmla="*/ 102 h 618"/>
              <a:gd name="T6" fmla="*/ 103 w 165"/>
              <a:gd name="T7" fmla="*/ 7 h 618"/>
              <a:gd name="T8" fmla="*/ 51 w 165"/>
              <a:gd name="T9" fmla="*/ 43 h 618"/>
              <a:gd name="T10" fmla="*/ 56 w 165"/>
              <a:gd name="T11" fmla="*/ 96 h 618"/>
              <a:gd name="T12" fmla="*/ 37 w 165"/>
              <a:gd name="T13" fmla="*/ 110 h 618"/>
              <a:gd name="T14" fmla="*/ 26 w 165"/>
              <a:gd name="T15" fmla="*/ 143 h 618"/>
              <a:gd name="T16" fmla="*/ 13 w 165"/>
              <a:gd name="T17" fmla="*/ 212 h 618"/>
              <a:gd name="T18" fmla="*/ 10 w 165"/>
              <a:gd name="T19" fmla="*/ 260 h 618"/>
              <a:gd name="T20" fmla="*/ 3 w 165"/>
              <a:gd name="T21" fmla="*/ 319 h 618"/>
              <a:gd name="T22" fmla="*/ 4 w 165"/>
              <a:gd name="T23" fmla="*/ 344 h 618"/>
              <a:gd name="T24" fmla="*/ 18 w 165"/>
              <a:gd name="T25" fmla="*/ 355 h 618"/>
              <a:gd name="T26" fmla="*/ 23 w 165"/>
              <a:gd name="T27" fmla="*/ 350 h 618"/>
              <a:gd name="T28" fmla="*/ 12 w 165"/>
              <a:gd name="T29" fmla="*/ 341 h 618"/>
              <a:gd name="T30" fmla="*/ 11 w 165"/>
              <a:gd name="T31" fmla="*/ 327 h 618"/>
              <a:gd name="T32" fmla="*/ 15 w 165"/>
              <a:gd name="T33" fmla="*/ 336 h 618"/>
              <a:gd name="T34" fmla="*/ 21 w 165"/>
              <a:gd name="T35" fmla="*/ 326 h 618"/>
              <a:gd name="T36" fmla="*/ 18 w 165"/>
              <a:gd name="T37" fmla="*/ 297 h 618"/>
              <a:gd name="T38" fmla="*/ 24 w 165"/>
              <a:gd name="T39" fmla="*/ 315 h 618"/>
              <a:gd name="T40" fmla="*/ 25 w 165"/>
              <a:gd name="T41" fmla="*/ 368 h 618"/>
              <a:gd name="T42" fmla="*/ 17 w 165"/>
              <a:gd name="T43" fmla="*/ 412 h 618"/>
              <a:gd name="T44" fmla="*/ 33 w 165"/>
              <a:gd name="T45" fmla="*/ 418 h 618"/>
              <a:gd name="T46" fmla="*/ 44 w 165"/>
              <a:gd name="T47" fmla="*/ 450 h 618"/>
              <a:gd name="T48" fmla="*/ 49 w 165"/>
              <a:gd name="T49" fmla="*/ 532 h 618"/>
              <a:gd name="T50" fmla="*/ 45 w 165"/>
              <a:gd name="T51" fmla="*/ 572 h 618"/>
              <a:gd name="T52" fmla="*/ 48 w 165"/>
              <a:gd name="T53" fmla="*/ 594 h 618"/>
              <a:gd name="T54" fmla="*/ 48 w 165"/>
              <a:gd name="T55" fmla="*/ 602 h 618"/>
              <a:gd name="T56" fmla="*/ 59 w 165"/>
              <a:gd name="T57" fmla="*/ 617 h 618"/>
              <a:gd name="T58" fmla="*/ 79 w 165"/>
              <a:gd name="T59" fmla="*/ 599 h 618"/>
              <a:gd name="T60" fmla="*/ 102 w 165"/>
              <a:gd name="T61" fmla="*/ 573 h 618"/>
              <a:gd name="T62" fmla="*/ 109 w 165"/>
              <a:gd name="T63" fmla="*/ 596 h 618"/>
              <a:gd name="T64" fmla="*/ 115 w 165"/>
              <a:gd name="T65" fmla="*/ 567 h 618"/>
              <a:gd name="T66" fmla="*/ 108 w 165"/>
              <a:gd name="T67" fmla="*/ 543 h 618"/>
              <a:gd name="T68" fmla="*/ 102 w 165"/>
              <a:gd name="T69" fmla="*/ 478 h 618"/>
              <a:gd name="T70" fmla="*/ 108 w 165"/>
              <a:gd name="T71" fmla="*/ 428 h 618"/>
              <a:gd name="T72" fmla="*/ 118 w 165"/>
              <a:gd name="T73" fmla="*/ 420 h 618"/>
              <a:gd name="T74" fmla="*/ 110 w 165"/>
              <a:gd name="T75" fmla="*/ 359 h 618"/>
              <a:gd name="T76" fmla="*/ 118 w 165"/>
              <a:gd name="T77" fmla="*/ 351 h 618"/>
              <a:gd name="T78" fmla="*/ 128 w 165"/>
              <a:gd name="T79" fmla="*/ 343 h 618"/>
              <a:gd name="T80" fmla="*/ 134 w 165"/>
              <a:gd name="T81" fmla="*/ 309 h 618"/>
              <a:gd name="T82" fmla="*/ 140 w 165"/>
              <a:gd name="T83" fmla="*/ 296 h 618"/>
              <a:gd name="T84" fmla="*/ 148 w 165"/>
              <a:gd name="T85" fmla="*/ 267 h 618"/>
              <a:gd name="T86" fmla="*/ 157 w 165"/>
              <a:gd name="T87" fmla="*/ 250 h 618"/>
              <a:gd name="T88" fmla="*/ 159 w 165"/>
              <a:gd name="T89" fmla="*/ 235 h 618"/>
              <a:gd name="T90" fmla="*/ 75 w 165"/>
              <a:gd name="T91" fmla="*/ 566 h 618"/>
              <a:gd name="T92" fmla="*/ 68 w 165"/>
              <a:gd name="T93" fmla="*/ 561 h 618"/>
              <a:gd name="T94" fmla="*/ 74 w 165"/>
              <a:gd name="T95" fmla="*/ 499 h 618"/>
              <a:gd name="T96" fmla="*/ 128 w 165"/>
              <a:gd name="T97" fmla="*/ 233 h 618"/>
              <a:gd name="T98" fmla="*/ 123 w 165"/>
              <a:gd name="T99" fmla="*/ 240 h 618"/>
              <a:gd name="T100" fmla="*/ 117 w 165"/>
              <a:gd name="T101" fmla="*/ 220 h 618"/>
              <a:gd name="T102" fmla="*/ 128 w 165"/>
              <a:gd name="T103" fmla="*/ 208 h 618"/>
              <a:gd name="T104" fmla="*/ 129 w 165"/>
              <a:gd name="T105" fmla="*/ 200 h 618"/>
              <a:gd name="T106" fmla="*/ 130 w 165"/>
              <a:gd name="T107" fmla="*/ 22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5" h="618">
                <a:moveTo>
                  <a:pt x="163" y="212"/>
                </a:moveTo>
                <a:cubicBezTo>
                  <a:pt x="163" y="211"/>
                  <a:pt x="161" y="207"/>
                  <a:pt x="161" y="206"/>
                </a:cubicBezTo>
                <a:cubicBezTo>
                  <a:pt x="160" y="206"/>
                  <a:pt x="160" y="205"/>
                  <a:pt x="160" y="204"/>
                </a:cubicBezTo>
                <a:cubicBezTo>
                  <a:pt x="161" y="204"/>
                  <a:pt x="162" y="191"/>
                  <a:pt x="162" y="188"/>
                </a:cubicBezTo>
                <a:cubicBezTo>
                  <a:pt x="162" y="184"/>
                  <a:pt x="163" y="173"/>
                  <a:pt x="163" y="168"/>
                </a:cubicBezTo>
                <a:cubicBezTo>
                  <a:pt x="163" y="163"/>
                  <a:pt x="163" y="159"/>
                  <a:pt x="163" y="158"/>
                </a:cubicBezTo>
                <a:cubicBezTo>
                  <a:pt x="163" y="157"/>
                  <a:pt x="163" y="156"/>
                  <a:pt x="163" y="154"/>
                </a:cubicBezTo>
                <a:cubicBezTo>
                  <a:pt x="163" y="151"/>
                  <a:pt x="162" y="143"/>
                  <a:pt x="162" y="140"/>
                </a:cubicBezTo>
                <a:cubicBezTo>
                  <a:pt x="161" y="137"/>
                  <a:pt x="160" y="132"/>
                  <a:pt x="160" y="131"/>
                </a:cubicBezTo>
                <a:cubicBezTo>
                  <a:pt x="160" y="130"/>
                  <a:pt x="160" y="130"/>
                  <a:pt x="160" y="129"/>
                </a:cubicBezTo>
                <a:cubicBezTo>
                  <a:pt x="160" y="127"/>
                  <a:pt x="160" y="126"/>
                  <a:pt x="160" y="125"/>
                </a:cubicBezTo>
                <a:cubicBezTo>
                  <a:pt x="160" y="123"/>
                  <a:pt x="161" y="118"/>
                  <a:pt x="160" y="117"/>
                </a:cubicBezTo>
                <a:cubicBezTo>
                  <a:pt x="160" y="116"/>
                  <a:pt x="160" y="115"/>
                  <a:pt x="159" y="114"/>
                </a:cubicBezTo>
                <a:cubicBezTo>
                  <a:pt x="159" y="112"/>
                  <a:pt x="158" y="110"/>
                  <a:pt x="157" y="109"/>
                </a:cubicBezTo>
                <a:cubicBezTo>
                  <a:pt x="157" y="107"/>
                  <a:pt x="155" y="106"/>
                  <a:pt x="155" y="106"/>
                </a:cubicBezTo>
                <a:cubicBezTo>
                  <a:pt x="154" y="105"/>
                  <a:pt x="152" y="105"/>
                  <a:pt x="151" y="105"/>
                </a:cubicBezTo>
                <a:cubicBezTo>
                  <a:pt x="151" y="104"/>
                  <a:pt x="150" y="104"/>
                  <a:pt x="150" y="104"/>
                </a:cubicBezTo>
                <a:cubicBezTo>
                  <a:pt x="150" y="103"/>
                  <a:pt x="148" y="103"/>
                  <a:pt x="147" y="102"/>
                </a:cubicBezTo>
                <a:cubicBezTo>
                  <a:pt x="146" y="102"/>
                  <a:pt x="144" y="100"/>
                  <a:pt x="143" y="100"/>
                </a:cubicBezTo>
                <a:cubicBezTo>
                  <a:pt x="142" y="99"/>
                  <a:pt x="139" y="97"/>
                  <a:pt x="138" y="97"/>
                </a:cubicBezTo>
                <a:cubicBezTo>
                  <a:pt x="137" y="96"/>
                  <a:pt x="137" y="96"/>
                  <a:pt x="135" y="92"/>
                </a:cubicBezTo>
                <a:cubicBezTo>
                  <a:pt x="134" y="89"/>
                  <a:pt x="129" y="76"/>
                  <a:pt x="128" y="72"/>
                </a:cubicBezTo>
                <a:cubicBezTo>
                  <a:pt x="127" y="69"/>
                  <a:pt x="118" y="35"/>
                  <a:pt x="115" y="27"/>
                </a:cubicBezTo>
                <a:cubicBezTo>
                  <a:pt x="113" y="18"/>
                  <a:pt x="107" y="11"/>
                  <a:pt x="103" y="7"/>
                </a:cubicBezTo>
                <a:cubicBezTo>
                  <a:pt x="99" y="3"/>
                  <a:pt x="91" y="0"/>
                  <a:pt x="86" y="0"/>
                </a:cubicBezTo>
                <a:cubicBezTo>
                  <a:pt x="81" y="0"/>
                  <a:pt x="76" y="2"/>
                  <a:pt x="74" y="3"/>
                </a:cubicBezTo>
                <a:cubicBezTo>
                  <a:pt x="72" y="4"/>
                  <a:pt x="69" y="6"/>
                  <a:pt x="68" y="6"/>
                </a:cubicBezTo>
                <a:cubicBezTo>
                  <a:pt x="66" y="6"/>
                  <a:pt x="63" y="9"/>
                  <a:pt x="58" y="12"/>
                </a:cubicBezTo>
                <a:cubicBezTo>
                  <a:pt x="54" y="15"/>
                  <a:pt x="52" y="18"/>
                  <a:pt x="51" y="22"/>
                </a:cubicBezTo>
                <a:cubicBezTo>
                  <a:pt x="50" y="26"/>
                  <a:pt x="51" y="37"/>
                  <a:pt x="51" y="43"/>
                </a:cubicBezTo>
                <a:cubicBezTo>
                  <a:pt x="52" y="50"/>
                  <a:pt x="54" y="57"/>
                  <a:pt x="54" y="60"/>
                </a:cubicBezTo>
                <a:cubicBezTo>
                  <a:pt x="54" y="62"/>
                  <a:pt x="55" y="67"/>
                  <a:pt x="56" y="70"/>
                </a:cubicBezTo>
                <a:cubicBezTo>
                  <a:pt x="56" y="73"/>
                  <a:pt x="58" y="80"/>
                  <a:pt x="58" y="83"/>
                </a:cubicBezTo>
                <a:cubicBezTo>
                  <a:pt x="59" y="86"/>
                  <a:pt x="60" y="87"/>
                  <a:pt x="60" y="89"/>
                </a:cubicBezTo>
                <a:cubicBezTo>
                  <a:pt x="60" y="92"/>
                  <a:pt x="59" y="93"/>
                  <a:pt x="58" y="94"/>
                </a:cubicBezTo>
                <a:cubicBezTo>
                  <a:pt x="57" y="95"/>
                  <a:pt x="57" y="94"/>
                  <a:pt x="56" y="96"/>
                </a:cubicBezTo>
                <a:cubicBezTo>
                  <a:pt x="55" y="97"/>
                  <a:pt x="54" y="99"/>
                  <a:pt x="53" y="100"/>
                </a:cubicBezTo>
                <a:cubicBezTo>
                  <a:pt x="52" y="101"/>
                  <a:pt x="52" y="101"/>
                  <a:pt x="51" y="101"/>
                </a:cubicBezTo>
                <a:cubicBezTo>
                  <a:pt x="50" y="102"/>
                  <a:pt x="49" y="102"/>
                  <a:pt x="48" y="103"/>
                </a:cubicBezTo>
                <a:cubicBezTo>
                  <a:pt x="46" y="103"/>
                  <a:pt x="45" y="104"/>
                  <a:pt x="43" y="105"/>
                </a:cubicBezTo>
                <a:cubicBezTo>
                  <a:pt x="41" y="106"/>
                  <a:pt x="40" y="107"/>
                  <a:pt x="39" y="108"/>
                </a:cubicBezTo>
                <a:cubicBezTo>
                  <a:pt x="38" y="109"/>
                  <a:pt x="38" y="109"/>
                  <a:pt x="37" y="110"/>
                </a:cubicBezTo>
                <a:cubicBezTo>
                  <a:pt x="36" y="111"/>
                  <a:pt x="36" y="110"/>
                  <a:pt x="35" y="111"/>
                </a:cubicBezTo>
                <a:cubicBezTo>
                  <a:pt x="34" y="112"/>
                  <a:pt x="33" y="115"/>
                  <a:pt x="32" y="116"/>
                </a:cubicBezTo>
                <a:cubicBezTo>
                  <a:pt x="32" y="118"/>
                  <a:pt x="31" y="120"/>
                  <a:pt x="31" y="121"/>
                </a:cubicBezTo>
                <a:cubicBezTo>
                  <a:pt x="30" y="123"/>
                  <a:pt x="29" y="127"/>
                  <a:pt x="29" y="129"/>
                </a:cubicBezTo>
                <a:cubicBezTo>
                  <a:pt x="29" y="130"/>
                  <a:pt x="28" y="134"/>
                  <a:pt x="28" y="136"/>
                </a:cubicBezTo>
                <a:cubicBezTo>
                  <a:pt x="27" y="139"/>
                  <a:pt x="27" y="141"/>
                  <a:pt x="26" y="143"/>
                </a:cubicBezTo>
                <a:cubicBezTo>
                  <a:pt x="26" y="146"/>
                  <a:pt x="24" y="153"/>
                  <a:pt x="24" y="157"/>
                </a:cubicBezTo>
                <a:cubicBezTo>
                  <a:pt x="23" y="160"/>
                  <a:pt x="21" y="168"/>
                  <a:pt x="21" y="171"/>
                </a:cubicBezTo>
                <a:cubicBezTo>
                  <a:pt x="20" y="174"/>
                  <a:pt x="18" y="183"/>
                  <a:pt x="18" y="186"/>
                </a:cubicBezTo>
                <a:cubicBezTo>
                  <a:pt x="17" y="188"/>
                  <a:pt x="16" y="195"/>
                  <a:pt x="16" y="196"/>
                </a:cubicBezTo>
                <a:cubicBezTo>
                  <a:pt x="16" y="197"/>
                  <a:pt x="15" y="201"/>
                  <a:pt x="15" y="203"/>
                </a:cubicBezTo>
                <a:cubicBezTo>
                  <a:pt x="14" y="206"/>
                  <a:pt x="13" y="209"/>
                  <a:pt x="13" y="212"/>
                </a:cubicBezTo>
                <a:cubicBezTo>
                  <a:pt x="12" y="214"/>
                  <a:pt x="11" y="218"/>
                  <a:pt x="11" y="220"/>
                </a:cubicBezTo>
                <a:cubicBezTo>
                  <a:pt x="11" y="222"/>
                  <a:pt x="12" y="224"/>
                  <a:pt x="12" y="225"/>
                </a:cubicBezTo>
                <a:cubicBezTo>
                  <a:pt x="12" y="226"/>
                  <a:pt x="12" y="231"/>
                  <a:pt x="13" y="232"/>
                </a:cubicBezTo>
                <a:cubicBezTo>
                  <a:pt x="13" y="232"/>
                  <a:pt x="12" y="233"/>
                  <a:pt x="12" y="235"/>
                </a:cubicBezTo>
                <a:cubicBezTo>
                  <a:pt x="12" y="236"/>
                  <a:pt x="11" y="242"/>
                  <a:pt x="11" y="244"/>
                </a:cubicBezTo>
                <a:cubicBezTo>
                  <a:pt x="11" y="245"/>
                  <a:pt x="10" y="256"/>
                  <a:pt x="10" y="260"/>
                </a:cubicBezTo>
                <a:cubicBezTo>
                  <a:pt x="10" y="264"/>
                  <a:pt x="10" y="269"/>
                  <a:pt x="10" y="276"/>
                </a:cubicBezTo>
                <a:cubicBezTo>
                  <a:pt x="9" y="282"/>
                  <a:pt x="8" y="290"/>
                  <a:pt x="8" y="290"/>
                </a:cubicBezTo>
                <a:cubicBezTo>
                  <a:pt x="8" y="291"/>
                  <a:pt x="8" y="292"/>
                  <a:pt x="8" y="293"/>
                </a:cubicBezTo>
                <a:cubicBezTo>
                  <a:pt x="8" y="294"/>
                  <a:pt x="7" y="300"/>
                  <a:pt x="6" y="302"/>
                </a:cubicBezTo>
                <a:cubicBezTo>
                  <a:pt x="6" y="305"/>
                  <a:pt x="5" y="308"/>
                  <a:pt x="4" y="312"/>
                </a:cubicBezTo>
                <a:cubicBezTo>
                  <a:pt x="4" y="316"/>
                  <a:pt x="4" y="317"/>
                  <a:pt x="3" y="319"/>
                </a:cubicBezTo>
                <a:cubicBezTo>
                  <a:pt x="3" y="320"/>
                  <a:pt x="3" y="321"/>
                  <a:pt x="3" y="323"/>
                </a:cubicBezTo>
                <a:cubicBezTo>
                  <a:pt x="3" y="324"/>
                  <a:pt x="3" y="325"/>
                  <a:pt x="2" y="327"/>
                </a:cubicBezTo>
                <a:cubicBezTo>
                  <a:pt x="2" y="329"/>
                  <a:pt x="1" y="331"/>
                  <a:pt x="1" y="332"/>
                </a:cubicBezTo>
                <a:cubicBezTo>
                  <a:pt x="0" y="333"/>
                  <a:pt x="1" y="333"/>
                  <a:pt x="1" y="334"/>
                </a:cubicBezTo>
                <a:cubicBezTo>
                  <a:pt x="1" y="334"/>
                  <a:pt x="2" y="337"/>
                  <a:pt x="3" y="340"/>
                </a:cubicBezTo>
                <a:cubicBezTo>
                  <a:pt x="4" y="342"/>
                  <a:pt x="4" y="342"/>
                  <a:pt x="4" y="344"/>
                </a:cubicBezTo>
                <a:cubicBezTo>
                  <a:pt x="5" y="345"/>
                  <a:pt x="6" y="345"/>
                  <a:pt x="6" y="345"/>
                </a:cubicBezTo>
                <a:cubicBezTo>
                  <a:pt x="6" y="345"/>
                  <a:pt x="6" y="346"/>
                  <a:pt x="8" y="346"/>
                </a:cubicBezTo>
                <a:cubicBezTo>
                  <a:pt x="9" y="347"/>
                  <a:pt x="10" y="348"/>
                  <a:pt x="11" y="349"/>
                </a:cubicBezTo>
                <a:cubicBezTo>
                  <a:pt x="12" y="350"/>
                  <a:pt x="14" y="351"/>
                  <a:pt x="14" y="352"/>
                </a:cubicBezTo>
                <a:cubicBezTo>
                  <a:pt x="14" y="352"/>
                  <a:pt x="15" y="352"/>
                  <a:pt x="16" y="353"/>
                </a:cubicBezTo>
                <a:cubicBezTo>
                  <a:pt x="17" y="354"/>
                  <a:pt x="18" y="354"/>
                  <a:pt x="18" y="355"/>
                </a:cubicBezTo>
                <a:cubicBezTo>
                  <a:pt x="19" y="355"/>
                  <a:pt x="20" y="356"/>
                  <a:pt x="21" y="357"/>
                </a:cubicBezTo>
                <a:cubicBezTo>
                  <a:pt x="21" y="357"/>
                  <a:pt x="21" y="357"/>
                  <a:pt x="22" y="357"/>
                </a:cubicBezTo>
                <a:cubicBezTo>
                  <a:pt x="22" y="356"/>
                  <a:pt x="22" y="356"/>
                  <a:pt x="22" y="355"/>
                </a:cubicBezTo>
                <a:cubicBezTo>
                  <a:pt x="22" y="354"/>
                  <a:pt x="22" y="353"/>
                  <a:pt x="22" y="353"/>
                </a:cubicBezTo>
                <a:cubicBezTo>
                  <a:pt x="22" y="352"/>
                  <a:pt x="22" y="353"/>
                  <a:pt x="23" y="352"/>
                </a:cubicBezTo>
                <a:cubicBezTo>
                  <a:pt x="24" y="351"/>
                  <a:pt x="23" y="351"/>
                  <a:pt x="23" y="350"/>
                </a:cubicBezTo>
                <a:cubicBezTo>
                  <a:pt x="23" y="349"/>
                  <a:pt x="21" y="348"/>
                  <a:pt x="21" y="347"/>
                </a:cubicBezTo>
                <a:cubicBezTo>
                  <a:pt x="20" y="347"/>
                  <a:pt x="19" y="347"/>
                  <a:pt x="19" y="347"/>
                </a:cubicBezTo>
                <a:cubicBezTo>
                  <a:pt x="18" y="346"/>
                  <a:pt x="18" y="346"/>
                  <a:pt x="18" y="346"/>
                </a:cubicBezTo>
                <a:cubicBezTo>
                  <a:pt x="18" y="345"/>
                  <a:pt x="18" y="344"/>
                  <a:pt x="17" y="344"/>
                </a:cubicBezTo>
                <a:cubicBezTo>
                  <a:pt x="17" y="343"/>
                  <a:pt x="14" y="342"/>
                  <a:pt x="14" y="342"/>
                </a:cubicBezTo>
                <a:cubicBezTo>
                  <a:pt x="13" y="341"/>
                  <a:pt x="13" y="341"/>
                  <a:pt x="12" y="341"/>
                </a:cubicBezTo>
                <a:cubicBezTo>
                  <a:pt x="12" y="340"/>
                  <a:pt x="12" y="340"/>
                  <a:pt x="12" y="339"/>
                </a:cubicBezTo>
                <a:cubicBezTo>
                  <a:pt x="12" y="338"/>
                  <a:pt x="11" y="337"/>
                  <a:pt x="11" y="336"/>
                </a:cubicBezTo>
                <a:cubicBezTo>
                  <a:pt x="11" y="335"/>
                  <a:pt x="10" y="334"/>
                  <a:pt x="10" y="333"/>
                </a:cubicBezTo>
                <a:cubicBezTo>
                  <a:pt x="10" y="333"/>
                  <a:pt x="10" y="332"/>
                  <a:pt x="10" y="332"/>
                </a:cubicBezTo>
                <a:cubicBezTo>
                  <a:pt x="10" y="331"/>
                  <a:pt x="10" y="328"/>
                  <a:pt x="10" y="328"/>
                </a:cubicBezTo>
                <a:cubicBezTo>
                  <a:pt x="10" y="327"/>
                  <a:pt x="11" y="327"/>
                  <a:pt x="11" y="327"/>
                </a:cubicBezTo>
                <a:cubicBezTo>
                  <a:pt x="12" y="327"/>
                  <a:pt x="12" y="326"/>
                  <a:pt x="12" y="326"/>
                </a:cubicBezTo>
                <a:cubicBezTo>
                  <a:pt x="12" y="326"/>
                  <a:pt x="12" y="326"/>
                  <a:pt x="13" y="326"/>
                </a:cubicBezTo>
                <a:cubicBezTo>
                  <a:pt x="14" y="326"/>
                  <a:pt x="14" y="326"/>
                  <a:pt x="14" y="325"/>
                </a:cubicBezTo>
                <a:cubicBezTo>
                  <a:pt x="15" y="325"/>
                  <a:pt x="15" y="325"/>
                  <a:pt x="15" y="326"/>
                </a:cubicBezTo>
                <a:cubicBezTo>
                  <a:pt x="16" y="328"/>
                  <a:pt x="15" y="330"/>
                  <a:pt x="15" y="331"/>
                </a:cubicBezTo>
                <a:cubicBezTo>
                  <a:pt x="15" y="332"/>
                  <a:pt x="15" y="334"/>
                  <a:pt x="15" y="336"/>
                </a:cubicBezTo>
                <a:cubicBezTo>
                  <a:pt x="16" y="337"/>
                  <a:pt x="17" y="340"/>
                  <a:pt x="18" y="341"/>
                </a:cubicBezTo>
                <a:cubicBezTo>
                  <a:pt x="19" y="342"/>
                  <a:pt x="21" y="342"/>
                  <a:pt x="22" y="342"/>
                </a:cubicBezTo>
                <a:cubicBezTo>
                  <a:pt x="22" y="341"/>
                  <a:pt x="22" y="341"/>
                  <a:pt x="22" y="340"/>
                </a:cubicBezTo>
                <a:cubicBezTo>
                  <a:pt x="22" y="340"/>
                  <a:pt x="22" y="338"/>
                  <a:pt x="22" y="337"/>
                </a:cubicBezTo>
                <a:cubicBezTo>
                  <a:pt x="22" y="336"/>
                  <a:pt x="22" y="333"/>
                  <a:pt x="21" y="331"/>
                </a:cubicBezTo>
                <a:cubicBezTo>
                  <a:pt x="21" y="329"/>
                  <a:pt x="21" y="327"/>
                  <a:pt x="21" y="326"/>
                </a:cubicBezTo>
                <a:cubicBezTo>
                  <a:pt x="21" y="324"/>
                  <a:pt x="21" y="322"/>
                  <a:pt x="21" y="321"/>
                </a:cubicBezTo>
                <a:cubicBezTo>
                  <a:pt x="21" y="320"/>
                  <a:pt x="21" y="318"/>
                  <a:pt x="22" y="316"/>
                </a:cubicBezTo>
                <a:cubicBezTo>
                  <a:pt x="22" y="315"/>
                  <a:pt x="21" y="311"/>
                  <a:pt x="21" y="310"/>
                </a:cubicBezTo>
                <a:cubicBezTo>
                  <a:pt x="21" y="308"/>
                  <a:pt x="19" y="305"/>
                  <a:pt x="19" y="304"/>
                </a:cubicBezTo>
                <a:cubicBezTo>
                  <a:pt x="18" y="303"/>
                  <a:pt x="18" y="302"/>
                  <a:pt x="18" y="301"/>
                </a:cubicBezTo>
                <a:cubicBezTo>
                  <a:pt x="18" y="300"/>
                  <a:pt x="18" y="298"/>
                  <a:pt x="18" y="297"/>
                </a:cubicBezTo>
                <a:cubicBezTo>
                  <a:pt x="18" y="297"/>
                  <a:pt x="18" y="297"/>
                  <a:pt x="19" y="297"/>
                </a:cubicBezTo>
                <a:cubicBezTo>
                  <a:pt x="19" y="297"/>
                  <a:pt x="20" y="297"/>
                  <a:pt x="21" y="297"/>
                </a:cubicBezTo>
                <a:cubicBezTo>
                  <a:pt x="22" y="298"/>
                  <a:pt x="22" y="298"/>
                  <a:pt x="22" y="297"/>
                </a:cubicBezTo>
                <a:cubicBezTo>
                  <a:pt x="23" y="297"/>
                  <a:pt x="23" y="297"/>
                  <a:pt x="23" y="298"/>
                </a:cubicBezTo>
                <a:cubicBezTo>
                  <a:pt x="23" y="299"/>
                  <a:pt x="23" y="301"/>
                  <a:pt x="23" y="304"/>
                </a:cubicBezTo>
                <a:cubicBezTo>
                  <a:pt x="23" y="307"/>
                  <a:pt x="24" y="312"/>
                  <a:pt x="24" y="315"/>
                </a:cubicBezTo>
                <a:cubicBezTo>
                  <a:pt x="24" y="317"/>
                  <a:pt x="25" y="325"/>
                  <a:pt x="25" y="329"/>
                </a:cubicBezTo>
                <a:cubicBezTo>
                  <a:pt x="26" y="332"/>
                  <a:pt x="26" y="343"/>
                  <a:pt x="26" y="345"/>
                </a:cubicBezTo>
                <a:cubicBezTo>
                  <a:pt x="26" y="347"/>
                  <a:pt x="26" y="352"/>
                  <a:pt x="26" y="354"/>
                </a:cubicBezTo>
                <a:cubicBezTo>
                  <a:pt x="26" y="355"/>
                  <a:pt x="26" y="358"/>
                  <a:pt x="26" y="360"/>
                </a:cubicBezTo>
                <a:cubicBezTo>
                  <a:pt x="26" y="361"/>
                  <a:pt x="26" y="363"/>
                  <a:pt x="25" y="364"/>
                </a:cubicBezTo>
                <a:cubicBezTo>
                  <a:pt x="25" y="365"/>
                  <a:pt x="25" y="367"/>
                  <a:pt x="25" y="368"/>
                </a:cubicBezTo>
                <a:cubicBezTo>
                  <a:pt x="26" y="369"/>
                  <a:pt x="25" y="372"/>
                  <a:pt x="25" y="375"/>
                </a:cubicBezTo>
                <a:cubicBezTo>
                  <a:pt x="25" y="377"/>
                  <a:pt x="23" y="386"/>
                  <a:pt x="23" y="388"/>
                </a:cubicBezTo>
                <a:cubicBezTo>
                  <a:pt x="22" y="390"/>
                  <a:pt x="21" y="395"/>
                  <a:pt x="21" y="397"/>
                </a:cubicBezTo>
                <a:cubicBezTo>
                  <a:pt x="20" y="398"/>
                  <a:pt x="19" y="402"/>
                  <a:pt x="19" y="404"/>
                </a:cubicBezTo>
                <a:cubicBezTo>
                  <a:pt x="18" y="405"/>
                  <a:pt x="17" y="410"/>
                  <a:pt x="17" y="411"/>
                </a:cubicBezTo>
                <a:cubicBezTo>
                  <a:pt x="16" y="412"/>
                  <a:pt x="16" y="412"/>
                  <a:pt x="17" y="412"/>
                </a:cubicBezTo>
                <a:cubicBezTo>
                  <a:pt x="17" y="412"/>
                  <a:pt x="21" y="413"/>
                  <a:pt x="22" y="413"/>
                </a:cubicBezTo>
                <a:cubicBezTo>
                  <a:pt x="22" y="413"/>
                  <a:pt x="22" y="414"/>
                  <a:pt x="22" y="414"/>
                </a:cubicBezTo>
                <a:cubicBezTo>
                  <a:pt x="22" y="415"/>
                  <a:pt x="22" y="415"/>
                  <a:pt x="22" y="415"/>
                </a:cubicBezTo>
                <a:cubicBezTo>
                  <a:pt x="23" y="416"/>
                  <a:pt x="24" y="416"/>
                  <a:pt x="25" y="416"/>
                </a:cubicBezTo>
                <a:cubicBezTo>
                  <a:pt x="27" y="417"/>
                  <a:pt x="32" y="417"/>
                  <a:pt x="33" y="417"/>
                </a:cubicBezTo>
                <a:cubicBezTo>
                  <a:pt x="34" y="418"/>
                  <a:pt x="34" y="418"/>
                  <a:pt x="33" y="418"/>
                </a:cubicBezTo>
                <a:cubicBezTo>
                  <a:pt x="33" y="419"/>
                  <a:pt x="34" y="419"/>
                  <a:pt x="36" y="420"/>
                </a:cubicBezTo>
                <a:cubicBezTo>
                  <a:pt x="37" y="420"/>
                  <a:pt x="40" y="421"/>
                  <a:pt x="41" y="421"/>
                </a:cubicBezTo>
                <a:cubicBezTo>
                  <a:pt x="41" y="421"/>
                  <a:pt x="41" y="421"/>
                  <a:pt x="41" y="422"/>
                </a:cubicBezTo>
                <a:cubicBezTo>
                  <a:pt x="41" y="422"/>
                  <a:pt x="42" y="425"/>
                  <a:pt x="42" y="427"/>
                </a:cubicBezTo>
                <a:cubicBezTo>
                  <a:pt x="43" y="429"/>
                  <a:pt x="44" y="435"/>
                  <a:pt x="45" y="438"/>
                </a:cubicBezTo>
                <a:cubicBezTo>
                  <a:pt x="45" y="442"/>
                  <a:pt x="45" y="448"/>
                  <a:pt x="44" y="450"/>
                </a:cubicBezTo>
                <a:cubicBezTo>
                  <a:pt x="44" y="453"/>
                  <a:pt x="43" y="458"/>
                  <a:pt x="43" y="462"/>
                </a:cubicBezTo>
                <a:cubicBezTo>
                  <a:pt x="43" y="466"/>
                  <a:pt x="42" y="469"/>
                  <a:pt x="43" y="472"/>
                </a:cubicBezTo>
                <a:cubicBezTo>
                  <a:pt x="43" y="476"/>
                  <a:pt x="44" y="480"/>
                  <a:pt x="44" y="482"/>
                </a:cubicBezTo>
                <a:cubicBezTo>
                  <a:pt x="45" y="485"/>
                  <a:pt x="45" y="494"/>
                  <a:pt x="46" y="499"/>
                </a:cubicBezTo>
                <a:cubicBezTo>
                  <a:pt x="46" y="503"/>
                  <a:pt x="47" y="512"/>
                  <a:pt x="48" y="518"/>
                </a:cubicBezTo>
                <a:cubicBezTo>
                  <a:pt x="49" y="525"/>
                  <a:pt x="49" y="527"/>
                  <a:pt x="49" y="532"/>
                </a:cubicBezTo>
                <a:cubicBezTo>
                  <a:pt x="49" y="542"/>
                  <a:pt x="49" y="546"/>
                  <a:pt x="48" y="547"/>
                </a:cubicBezTo>
                <a:cubicBezTo>
                  <a:pt x="48" y="548"/>
                  <a:pt x="46" y="552"/>
                  <a:pt x="45" y="555"/>
                </a:cubicBezTo>
                <a:cubicBezTo>
                  <a:pt x="44" y="558"/>
                  <a:pt x="45" y="560"/>
                  <a:pt x="46" y="562"/>
                </a:cubicBezTo>
                <a:cubicBezTo>
                  <a:pt x="46" y="563"/>
                  <a:pt x="46" y="564"/>
                  <a:pt x="46" y="565"/>
                </a:cubicBezTo>
                <a:cubicBezTo>
                  <a:pt x="46" y="566"/>
                  <a:pt x="45" y="567"/>
                  <a:pt x="45" y="568"/>
                </a:cubicBezTo>
                <a:cubicBezTo>
                  <a:pt x="45" y="569"/>
                  <a:pt x="45" y="571"/>
                  <a:pt x="45" y="572"/>
                </a:cubicBezTo>
                <a:cubicBezTo>
                  <a:pt x="46" y="574"/>
                  <a:pt x="46" y="575"/>
                  <a:pt x="46" y="577"/>
                </a:cubicBezTo>
                <a:cubicBezTo>
                  <a:pt x="46" y="578"/>
                  <a:pt x="46" y="579"/>
                  <a:pt x="47" y="581"/>
                </a:cubicBezTo>
                <a:cubicBezTo>
                  <a:pt x="47" y="582"/>
                  <a:pt x="47" y="581"/>
                  <a:pt x="47" y="582"/>
                </a:cubicBezTo>
                <a:cubicBezTo>
                  <a:pt x="47" y="584"/>
                  <a:pt x="48" y="587"/>
                  <a:pt x="48" y="589"/>
                </a:cubicBezTo>
                <a:cubicBezTo>
                  <a:pt x="49" y="591"/>
                  <a:pt x="49" y="593"/>
                  <a:pt x="49" y="593"/>
                </a:cubicBezTo>
                <a:cubicBezTo>
                  <a:pt x="49" y="594"/>
                  <a:pt x="49" y="594"/>
                  <a:pt x="48" y="594"/>
                </a:cubicBezTo>
                <a:cubicBezTo>
                  <a:pt x="47" y="594"/>
                  <a:pt x="45" y="594"/>
                  <a:pt x="44" y="595"/>
                </a:cubicBezTo>
                <a:cubicBezTo>
                  <a:pt x="43" y="595"/>
                  <a:pt x="40" y="595"/>
                  <a:pt x="40" y="596"/>
                </a:cubicBezTo>
                <a:cubicBezTo>
                  <a:pt x="39" y="596"/>
                  <a:pt x="39" y="597"/>
                  <a:pt x="39" y="598"/>
                </a:cubicBezTo>
                <a:cubicBezTo>
                  <a:pt x="40" y="599"/>
                  <a:pt x="41" y="600"/>
                  <a:pt x="43" y="600"/>
                </a:cubicBezTo>
                <a:cubicBezTo>
                  <a:pt x="45" y="600"/>
                  <a:pt x="47" y="600"/>
                  <a:pt x="48" y="601"/>
                </a:cubicBezTo>
                <a:cubicBezTo>
                  <a:pt x="49" y="601"/>
                  <a:pt x="48" y="601"/>
                  <a:pt x="48" y="602"/>
                </a:cubicBezTo>
                <a:cubicBezTo>
                  <a:pt x="48" y="604"/>
                  <a:pt x="48" y="604"/>
                  <a:pt x="48" y="607"/>
                </a:cubicBezTo>
                <a:cubicBezTo>
                  <a:pt x="48" y="609"/>
                  <a:pt x="48" y="609"/>
                  <a:pt x="49" y="610"/>
                </a:cubicBezTo>
                <a:cubicBezTo>
                  <a:pt x="49" y="611"/>
                  <a:pt x="49" y="612"/>
                  <a:pt x="49" y="612"/>
                </a:cubicBezTo>
                <a:cubicBezTo>
                  <a:pt x="49" y="613"/>
                  <a:pt x="50" y="613"/>
                  <a:pt x="51" y="614"/>
                </a:cubicBezTo>
                <a:cubicBezTo>
                  <a:pt x="52" y="615"/>
                  <a:pt x="53" y="616"/>
                  <a:pt x="54" y="616"/>
                </a:cubicBezTo>
                <a:cubicBezTo>
                  <a:pt x="56" y="617"/>
                  <a:pt x="57" y="617"/>
                  <a:pt x="59" y="617"/>
                </a:cubicBezTo>
                <a:cubicBezTo>
                  <a:pt x="60" y="618"/>
                  <a:pt x="63" y="618"/>
                  <a:pt x="65" y="618"/>
                </a:cubicBezTo>
                <a:cubicBezTo>
                  <a:pt x="66" y="618"/>
                  <a:pt x="70" y="618"/>
                  <a:pt x="71" y="617"/>
                </a:cubicBezTo>
                <a:cubicBezTo>
                  <a:pt x="72" y="616"/>
                  <a:pt x="76" y="614"/>
                  <a:pt x="77" y="612"/>
                </a:cubicBezTo>
                <a:cubicBezTo>
                  <a:pt x="79" y="610"/>
                  <a:pt x="79" y="608"/>
                  <a:pt x="79" y="605"/>
                </a:cubicBezTo>
                <a:cubicBezTo>
                  <a:pt x="79" y="602"/>
                  <a:pt x="78" y="600"/>
                  <a:pt x="78" y="600"/>
                </a:cubicBezTo>
                <a:cubicBezTo>
                  <a:pt x="78" y="599"/>
                  <a:pt x="78" y="599"/>
                  <a:pt x="79" y="599"/>
                </a:cubicBezTo>
                <a:cubicBezTo>
                  <a:pt x="81" y="598"/>
                  <a:pt x="84" y="596"/>
                  <a:pt x="85" y="595"/>
                </a:cubicBezTo>
                <a:cubicBezTo>
                  <a:pt x="87" y="594"/>
                  <a:pt x="88" y="592"/>
                  <a:pt x="89" y="591"/>
                </a:cubicBezTo>
                <a:cubicBezTo>
                  <a:pt x="89" y="590"/>
                  <a:pt x="91" y="587"/>
                  <a:pt x="92" y="586"/>
                </a:cubicBezTo>
                <a:cubicBezTo>
                  <a:pt x="92" y="583"/>
                  <a:pt x="95" y="580"/>
                  <a:pt x="96" y="579"/>
                </a:cubicBezTo>
                <a:cubicBezTo>
                  <a:pt x="96" y="578"/>
                  <a:pt x="100" y="575"/>
                  <a:pt x="101" y="574"/>
                </a:cubicBezTo>
                <a:cubicBezTo>
                  <a:pt x="102" y="573"/>
                  <a:pt x="101" y="573"/>
                  <a:pt x="102" y="573"/>
                </a:cubicBezTo>
                <a:cubicBezTo>
                  <a:pt x="103" y="573"/>
                  <a:pt x="104" y="573"/>
                  <a:pt x="104" y="572"/>
                </a:cubicBezTo>
                <a:cubicBezTo>
                  <a:pt x="105" y="572"/>
                  <a:pt x="105" y="572"/>
                  <a:pt x="106" y="573"/>
                </a:cubicBezTo>
                <a:cubicBezTo>
                  <a:pt x="107" y="573"/>
                  <a:pt x="107" y="574"/>
                  <a:pt x="108" y="576"/>
                </a:cubicBezTo>
                <a:cubicBezTo>
                  <a:pt x="108" y="577"/>
                  <a:pt x="109" y="588"/>
                  <a:pt x="109" y="590"/>
                </a:cubicBezTo>
                <a:cubicBezTo>
                  <a:pt x="109" y="592"/>
                  <a:pt x="109" y="594"/>
                  <a:pt x="109" y="594"/>
                </a:cubicBezTo>
                <a:cubicBezTo>
                  <a:pt x="109" y="595"/>
                  <a:pt x="108" y="596"/>
                  <a:pt x="109" y="596"/>
                </a:cubicBezTo>
                <a:cubicBezTo>
                  <a:pt x="110" y="596"/>
                  <a:pt x="111" y="596"/>
                  <a:pt x="112" y="596"/>
                </a:cubicBezTo>
                <a:cubicBezTo>
                  <a:pt x="112" y="595"/>
                  <a:pt x="112" y="595"/>
                  <a:pt x="112" y="595"/>
                </a:cubicBezTo>
                <a:cubicBezTo>
                  <a:pt x="113" y="595"/>
                  <a:pt x="113" y="595"/>
                  <a:pt x="113" y="594"/>
                </a:cubicBezTo>
                <a:cubicBezTo>
                  <a:pt x="113" y="594"/>
                  <a:pt x="112" y="591"/>
                  <a:pt x="112" y="586"/>
                </a:cubicBezTo>
                <a:cubicBezTo>
                  <a:pt x="111" y="581"/>
                  <a:pt x="112" y="575"/>
                  <a:pt x="112" y="573"/>
                </a:cubicBezTo>
                <a:cubicBezTo>
                  <a:pt x="112" y="570"/>
                  <a:pt x="114" y="568"/>
                  <a:pt x="115" y="567"/>
                </a:cubicBezTo>
                <a:cubicBezTo>
                  <a:pt x="116" y="565"/>
                  <a:pt x="117" y="563"/>
                  <a:pt x="117" y="563"/>
                </a:cubicBezTo>
                <a:cubicBezTo>
                  <a:pt x="118" y="562"/>
                  <a:pt x="118" y="562"/>
                  <a:pt x="118" y="561"/>
                </a:cubicBezTo>
                <a:cubicBezTo>
                  <a:pt x="118" y="561"/>
                  <a:pt x="118" y="560"/>
                  <a:pt x="118" y="559"/>
                </a:cubicBezTo>
                <a:cubicBezTo>
                  <a:pt x="118" y="558"/>
                  <a:pt x="117" y="554"/>
                  <a:pt x="116" y="552"/>
                </a:cubicBezTo>
                <a:cubicBezTo>
                  <a:pt x="115" y="550"/>
                  <a:pt x="112" y="546"/>
                  <a:pt x="111" y="545"/>
                </a:cubicBezTo>
                <a:cubicBezTo>
                  <a:pt x="109" y="543"/>
                  <a:pt x="108" y="543"/>
                  <a:pt x="108" y="543"/>
                </a:cubicBezTo>
                <a:cubicBezTo>
                  <a:pt x="107" y="542"/>
                  <a:pt x="108" y="542"/>
                  <a:pt x="107" y="542"/>
                </a:cubicBezTo>
                <a:cubicBezTo>
                  <a:pt x="107" y="542"/>
                  <a:pt x="107" y="541"/>
                  <a:pt x="106" y="538"/>
                </a:cubicBezTo>
                <a:cubicBezTo>
                  <a:pt x="106" y="535"/>
                  <a:pt x="105" y="531"/>
                  <a:pt x="104" y="526"/>
                </a:cubicBezTo>
                <a:cubicBezTo>
                  <a:pt x="103" y="522"/>
                  <a:pt x="103" y="516"/>
                  <a:pt x="103" y="513"/>
                </a:cubicBezTo>
                <a:cubicBezTo>
                  <a:pt x="103" y="510"/>
                  <a:pt x="103" y="498"/>
                  <a:pt x="103" y="495"/>
                </a:cubicBezTo>
                <a:cubicBezTo>
                  <a:pt x="102" y="493"/>
                  <a:pt x="102" y="482"/>
                  <a:pt x="102" y="478"/>
                </a:cubicBezTo>
                <a:cubicBezTo>
                  <a:pt x="102" y="475"/>
                  <a:pt x="103" y="473"/>
                  <a:pt x="103" y="471"/>
                </a:cubicBezTo>
                <a:cubicBezTo>
                  <a:pt x="104" y="469"/>
                  <a:pt x="105" y="465"/>
                  <a:pt x="105" y="458"/>
                </a:cubicBezTo>
                <a:cubicBezTo>
                  <a:pt x="105" y="452"/>
                  <a:pt x="104" y="444"/>
                  <a:pt x="103" y="439"/>
                </a:cubicBezTo>
                <a:cubicBezTo>
                  <a:pt x="102" y="434"/>
                  <a:pt x="100" y="431"/>
                  <a:pt x="100" y="430"/>
                </a:cubicBezTo>
                <a:cubicBezTo>
                  <a:pt x="100" y="429"/>
                  <a:pt x="100" y="429"/>
                  <a:pt x="101" y="429"/>
                </a:cubicBezTo>
                <a:cubicBezTo>
                  <a:pt x="102" y="429"/>
                  <a:pt x="107" y="428"/>
                  <a:pt x="108" y="428"/>
                </a:cubicBezTo>
                <a:cubicBezTo>
                  <a:pt x="108" y="428"/>
                  <a:pt x="108" y="428"/>
                  <a:pt x="108" y="427"/>
                </a:cubicBezTo>
                <a:cubicBezTo>
                  <a:pt x="108" y="427"/>
                  <a:pt x="108" y="425"/>
                  <a:pt x="108" y="424"/>
                </a:cubicBezTo>
                <a:cubicBezTo>
                  <a:pt x="108" y="423"/>
                  <a:pt x="108" y="423"/>
                  <a:pt x="109" y="423"/>
                </a:cubicBezTo>
                <a:cubicBezTo>
                  <a:pt x="110" y="423"/>
                  <a:pt x="114" y="422"/>
                  <a:pt x="115" y="422"/>
                </a:cubicBezTo>
                <a:cubicBezTo>
                  <a:pt x="116" y="422"/>
                  <a:pt x="118" y="421"/>
                  <a:pt x="118" y="421"/>
                </a:cubicBezTo>
                <a:cubicBezTo>
                  <a:pt x="118" y="421"/>
                  <a:pt x="118" y="421"/>
                  <a:pt x="118" y="420"/>
                </a:cubicBezTo>
                <a:cubicBezTo>
                  <a:pt x="118" y="420"/>
                  <a:pt x="117" y="417"/>
                  <a:pt x="117" y="416"/>
                </a:cubicBezTo>
                <a:cubicBezTo>
                  <a:pt x="117" y="415"/>
                  <a:pt x="117" y="414"/>
                  <a:pt x="117" y="414"/>
                </a:cubicBezTo>
                <a:cubicBezTo>
                  <a:pt x="116" y="413"/>
                  <a:pt x="116" y="411"/>
                  <a:pt x="115" y="407"/>
                </a:cubicBezTo>
                <a:cubicBezTo>
                  <a:pt x="114" y="404"/>
                  <a:pt x="113" y="396"/>
                  <a:pt x="112" y="392"/>
                </a:cubicBezTo>
                <a:cubicBezTo>
                  <a:pt x="111" y="388"/>
                  <a:pt x="110" y="380"/>
                  <a:pt x="110" y="375"/>
                </a:cubicBezTo>
                <a:cubicBezTo>
                  <a:pt x="109" y="370"/>
                  <a:pt x="110" y="360"/>
                  <a:pt x="110" y="359"/>
                </a:cubicBezTo>
                <a:cubicBezTo>
                  <a:pt x="110" y="358"/>
                  <a:pt x="110" y="358"/>
                  <a:pt x="111" y="357"/>
                </a:cubicBezTo>
                <a:cubicBezTo>
                  <a:pt x="111" y="356"/>
                  <a:pt x="111" y="356"/>
                  <a:pt x="111" y="357"/>
                </a:cubicBezTo>
                <a:cubicBezTo>
                  <a:pt x="112" y="357"/>
                  <a:pt x="112" y="357"/>
                  <a:pt x="113" y="357"/>
                </a:cubicBezTo>
                <a:cubicBezTo>
                  <a:pt x="113" y="357"/>
                  <a:pt x="113" y="356"/>
                  <a:pt x="114" y="356"/>
                </a:cubicBezTo>
                <a:cubicBezTo>
                  <a:pt x="115" y="355"/>
                  <a:pt x="116" y="353"/>
                  <a:pt x="117" y="353"/>
                </a:cubicBezTo>
                <a:cubicBezTo>
                  <a:pt x="117" y="352"/>
                  <a:pt x="118" y="351"/>
                  <a:pt x="118" y="351"/>
                </a:cubicBezTo>
                <a:cubicBezTo>
                  <a:pt x="118" y="351"/>
                  <a:pt x="119" y="351"/>
                  <a:pt x="119" y="351"/>
                </a:cubicBezTo>
                <a:cubicBezTo>
                  <a:pt x="120" y="352"/>
                  <a:pt x="121" y="352"/>
                  <a:pt x="121" y="352"/>
                </a:cubicBezTo>
                <a:cubicBezTo>
                  <a:pt x="121" y="351"/>
                  <a:pt x="121" y="351"/>
                  <a:pt x="122" y="351"/>
                </a:cubicBezTo>
                <a:cubicBezTo>
                  <a:pt x="122" y="351"/>
                  <a:pt x="123" y="350"/>
                  <a:pt x="124" y="349"/>
                </a:cubicBezTo>
                <a:cubicBezTo>
                  <a:pt x="125" y="347"/>
                  <a:pt x="125" y="347"/>
                  <a:pt x="126" y="346"/>
                </a:cubicBezTo>
                <a:cubicBezTo>
                  <a:pt x="126" y="344"/>
                  <a:pt x="127" y="343"/>
                  <a:pt x="128" y="343"/>
                </a:cubicBezTo>
                <a:cubicBezTo>
                  <a:pt x="128" y="342"/>
                  <a:pt x="129" y="341"/>
                  <a:pt x="129" y="340"/>
                </a:cubicBezTo>
                <a:cubicBezTo>
                  <a:pt x="128" y="339"/>
                  <a:pt x="129" y="336"/>
                  <a:pt x="130" y="335"/>
                </a:cubicBezTo>
                <a:cubicBezTo>
                  <a:pt x="130" y="333"/>
                  <a:pt x="131" y="332"/>
                  <a:pt x="131" y="331"/>
                </a:cubicBezTo>
                <a:cubicBezTo>
                  <a:pt x="132" y="330"/>
                  <a:pt x="132" y="326"/>
                  <a:pt x="132" y="325"/>
                </a:cubicBezTo>
                <a:cubicBezTo>
                  <a:pt x="132" y="324"/>
                  <a:pt x="133" y="319"/>
                  <a:pt x="134" y="317"/>
                </a:cubicBezTo>
                <a:cubicBezTo>
                  <a:pt x="134" y="315"/>
                  <a:pt x="134" y="312"/>
                  <a:pt x="134" y="309"/>
                </a:cubicBezTo>
                <a:cubicBezTo>
                  <a:pt x="133" y="307"/>
                  <a:pt x="134" y="303"/>
                  <a:pt x="135" y="302"/>
                </a:cubicBezTo>
                <a:cubicBezTo>
                  <a:pt x="135" y="301"/>
                  <a:pt x="137" y="299"/>
                  <a:pt x="137" y="298"/>
                </a:cubicBezTo>
                <a:cubicBezTo>
                  <a:pt x="138" y="297"/>
                  <a:pt x="138" y="295"/>
                  <a:pt x="138" y="294"/>
                </a:cubicBezTo>
                <a:cubicBezTo>
                  <a:pt x="138" y="293"/>
                  <a:pt x="139" y="293"/>
                  <a:pt x="139" y="293"/>
                </a:cubicBezTo>
                <a:cubicBezTo>
                  <a:pt x="140" y="293"/>
                  <a:pt x="140" y="293"/>
                  <a:pt x="140" y="294"/>
                </a:cubicBezTo>
                <a:cubicBezTo>
                  <a:pt x="140" y="294"/>
                  <a:pt x="140" y="295"/>
                  <a:pt x="140" y="296"/>
                </a:cubicBezTo>
                <a:cubicBezTo>
                  <a:pt x="140" y="296"/>
                  <a:pt x="140" y="296"/>
                  <a:pt x="141" y="294"/>
                </a:cubicBezTo>
                <a:cubicBezTo>
                  <a:pt x="142" y="293"/>
                  <a:pt x="143" y="288"/>
                  <a:pt x="143" y="286"/>
                </a:cubicBezTo>
                <a:cubicBezTo>
                  <a:pt x="144" y="283"/>
                  <a:pt x="145" y="277"/>
                  <a:pt x="146" y="275"/>
                </a:cubicBezTo>
                <a:cubicBezTo>
                  <a:pt x="146" y="274"/>
                  <a:pt x="146" y="273"/>
                  <a:pt x="146" y="272"/>
                </a:cubicBezTo>
                <a:cubicBezTo>
                  <a:pt x="146" y="272"/>
                  <a:pt x="147" y="270"/>
                  <a:pt x="147" y="268"/>
                </a:cubicBezTo>
                <a:cubicBezTo>
                  <a:pt x="147" y="267"/>
                  <a:pt x="147" y="267"/>
                  <a:pt x="148" y="267"/>
                </a:cubicBezTo>
                <a:cubicBezTo>
                  <a:pt x="148" y="267"/>
                  <a:pt x="148" y="267"/>
                  <a:pt x="148" y="267"/>
                </a:cubicBezTo>
                <a:cubicBezTo>
                  <a:pt x="148" y="266"/>
                  <a:pt x="148" y="266"/>
                  <a:pt x="149" y="265"/>
                </a:cubicBezTo>
                <a:cubicBezTo>
                  <a:pt x="149" y="265"/>
                  <a:pt x="150" y="264"/>
                  <a:pt x="151" y="262"/>
                </a:cubicBezTo>
                <a:cubicBezTo>
                  <a:pt x="152" y="260"/>
                  <a:pt x="153" y="258"/>
                  <a:pt x="154" y="257"/>
                </a:cubicBezTo>
                <a:cubicBezTo>
                  <a:pt x="155" y="255"/>
                  <a:pt x="155" y="254"/>
                  <a:pt x="156" y="253"/>
                </a:cubicBezTo>
                <a:cubicBezTo>
                  <a:pt x="156" y="252"/>
                  <a:pt x="157" y="250"/>
                  <a:pt x="157" y="250"/>
                </a:cubicBezTo>
                <a:cubicBezTo>
                  <a:pt x="157" y="249"/>
                  <a:pt x="158" y="249"/>
                  <a:pt x="158" y="248"/>
                </a:cubicBezTo>
                <a:cubicBezTo>
                  <a:pt x="158" y="247"/>
                  <a:pt x="158" y="246"/>
                  <a:pt x="158" y="245"/>
                </a:cubicBezTo>
                <a:cubicBezTo>
                  <a:pt x="158" y="245"/>
                  <a:pt x="158" y="244"/>
                  <a:pt x="158" y="243"/>
                </a:cubicBezTo>
                <a:cubicBezTo>
                  <a:pt x="158" y="242"/>
                  <a:pt x="158" y="241"/>
                  <a:pt x="158" y="240"/>
                </a:cubicBezTo>
                <a:cubicBezTo>
                  <a:pt x="159" y="240"/>
                  <a:pt x="159" y="238"/>
                  <a:pt x="159" y="237"/>
                </a:cubicBezTo>
                <a:cubicBezTo>
                  <a:pt x="159" y="237"/>
                  <a:pt x="159" y="236"/>
                  <a:pt x="159" y="235"/>
                </a:cubicBezTo>
                <a:cubicBezTo>
                  <a:pt x="160" y="234"/>
                  <a:pt x="161" y="230"/>
                  <a:pt x="162" y="227"/>
                </a:cubicBezTo>
                <a:cubicBezTo>
                  <a:pt x="163" y="224"/>
                  <a:pt x="164" y="219"/>
                  <a:pt x="164" y="217"/>
                </a:cubicBezTo>
                <a:cubicBezTo>
                  <a:pt x="165" y="214"/>
                  <a:pt x="164" y="213"/>
                  <a:pt x="163" y="212"/>
                </a:cubicBezTo>
                <a:close/>
                <a:moveTo>
                  <a:pt x="80" y="546"/>
                </a:moveTo>
                <a:cubicBezTo>
                  <a:pt x="79" y="550"/>
                  <a:pt x="79" y="554"/>
                  <a:pt x="79" y="556"/>
                </a:cubicBezTo>
                <a:cubicBezTo>
                  <a:pt x="78" y="558"/>
                  <a:pt x="77" y="563"/>
                  <a:pt x="75" y="566"/>
                </a:cubicBezTo>
                <a:cubicBezTo>
                  <a:pt x="74" y="569"/>
                  <a:pt x="73" y="573"/>
                  <a:pt x="72" y="574"/>
                </a:cubicBezTo>
                <a:cubicBezTo>
                  <a:pt x="71" y="576"/>
                  <a:pt x="72" y="576"/>
                  <a:pt x="71" y="575"/>
                </a:cubicBezTo>
                <a:cubicBezTo>
                  <a:pt x="71" y="573"/>
                  <a:pt x="70" y="570"/>
                  <a:pt x="69" y="568"/>
                </a:cubicBezTo>
                <a:cubicBezTo>
                  <a:pt x="68" y="566"/>
                  <a:pt x="68" y="566"/>
                  <a:pt x="67" y="565"/>
                </a:cubicBezTo>
                <a:cubicBezTo>
                  <a:pt x="67" y="564"/>
                  <a:pt x="67" y="565"/>
                  <a:pt x="67" y="564"/>
                </a:cubicBezTo>
                <a:cubicBezTo>
                  <a:pt x="67" y="563"/>
                  <a:pt x="67" y="561"/>
                  <a:pt x="68" y="561"/>
                </a:cubicBezTo>
                <a:cubicBezTo>
                  <a:pt x="68" y="560"/>
                  <a:pt x="68" y="557"/>
                  <a:pt x="67" y="556"/>
                </a:cubicBezTo>
                <a:cubicBezTo>
                  <a:pt x="67" y="556"/>
                  <a:pt x="67" y="554"/>
                  <a:pt x="67" y="552"/>
                </a:cubicBezTo>
                <a:cubicBezTo>
                  <a:pt x="66" y="550"/>
                  <a:pt x="67" y="539"/>
                  <a:pt x="67" y="539"/>
                </a:cubicBezTo>
                <a:cubicBezTo>
                  <a:pt x="68" y="543"/>
                  <a:pt x="68" y="532"/>
                  <a:pt x="69" y="526"/>
                </a:cubicBezTo>
                <a:cubicBezTo>
                  <a:pt x="71" y="521"/>
                  <a:pt x="72" y="517"/>
                  <a:pt x="73" y="509"/>
                </a:cubicBezTo>
                <a:cubicBezTo>
                  <a:pt x="74" y="504"/>
                  <a:pt x="74" y="500"/>
                  <a:pt x="74" y="499"/>
                </a:cubicBezTo>
                <a:cubicBezTo>
                  <a:pt x="75" y="498"/>
                  <a:pt x="75" y="497"/>
                  <a:pt x="75" y="498"/>
                </a:cubicBezTo>
                <a:cubicBezTo>
                  <a:pt x="75" y="500"/>
                  <a:pt x="77" y="504"/>
                  <a:pt x="77" y="510"/>
                </a:cubicBezTo>
                <a:cubicBezTo>
                  <a:pt x="78" y="516"/>
                  <a:pt x="80" y="528"/>
                  <a:pt x="80" y="534"/>
                </a:cubicBezTo>
                <a:cubicBezTo>
                  <a:pt x="80" y="540"/>
                  <a:pt x="80" y="543"/>
                  <a:pt x="80" y="546"/>
                </a:cubicBezTo>
                <a:close/>
                <a:moveTo>
                  <a:pt x="130" y="227"/>
                </a:moveTo>
                <a:cubicBezTo>
                  <a:pt x="130" y="228"/>
                  <a:pt x="128" y="231"/>
                  <a:pt x="128" y="233"/>
                </a:cubicBezTo>
                <a:cubicBezTo>
                  <a:pt x="127" y="236"/>
                  <a:pt x="127" y="239"/>
                  <a:pt x="127" y="242"/>
                </a:cubicBezTo>
                <a:cubicBezTo>
                  <a:pt x="127" y="245"/>
                  <a:pt x="126" y="250"/>
                  <a:pt x="126" y="251"/>
                </a:cubicBezTo>
                <a:cubicBezTo>
                  <a:pt x="126" y="252"/>
                  <a:pt x="126" y="253"/>
                  <a:pt x="126" y="254"/>
                </a:cubicBezTo>
                <a:cubicBezTo>
                  <a:pt x="126" y="255"/>
                  <a:pt x="125" y="257"/>
                  <a:pt x="125" y="255"/>
                </a:cubicBezTo>
                <a:cubicBezTo>
                  <a:pt x="125" y="252"/>
                  <a:pt x="125" y="252"/>
                  <a:pt x="125" y="248"/>
                </a:cubicBezTo>
                <a:cubicBezTo>
                  <a:pt x="124" y="245"/>
                  <a:pt x="123" y="242"/>
                  <a:pt x="123" y="240"/>
                </a:cubicBezTo>
                <a:cubicBezTo>
                  <a:pt x="123" y="238"/>
                  <a:pt x="123" y="236"/>
                  <a:pt x="122" y="235"/>
                </a:cubicBezTo>
                <a:cubicBezTo>
                  <a:pt x="122" y="233"/>
                  <a:pt x="122" y="230"/>
                  <a:pt x="121" y="228"/>
                </a:cubicBezTo>
                <a:cubicBezTo>
                  <a:pt x="120" y="227"/>
                  <a:pt x="119" y="227"/>
                  <a:pt x="120" y="226"/>
                </a:cubicBezTo>
                <a:cubicBezTo>
                  <a:pt x="120" y="226"/>
                  <a:pt x="120" y="225"/>
                  <a:pt x="120" y="224"/>
                </a:cubicBezTo>
                <a:cubicBezTo>
                  <a:pt x="119" y="223"/>
                  <a:pt x="119" y="222"/>
                  <a:pt x="118" y="221"/>
                </a:cubicBezTo>
                <a:cubicBezTo>
                  <a:pt x="118" y="221"/>
                  <a:pt x="117" y="220"/>
                  <a:pt x="117" y="220"/>
                </a:cubicBezTo>
                <a:cubicBezTo>
                  <a:pt x="117" y="219"/>
                  <a:pt x="118" y="219"/>
                  <a:pt x="118" y="219"/>
                </a:cubicBezTo>
                <a:cubicBezTo>
                  <a:pt x="119" y="219"/>
                  <a:pt x="120" y="219"/>
                  <a:pt x="122" y="219"/>
                </a:cubicBezTo>
                <a:cubicBezTo>
                  <a:pt x="123" y="218"/>
                  <a:pt x="123" y="218"/>
                  <a:pt x="124" y="218"/>
                </a:cubicBezTo>
                <a:cubicBezTo>
                  <a:pt x="125" y="217"/>
                  <a:pt x="126" y="217"/>
                  <a:pt x="126" y="216"/>
                </a:cubicBezTo>
                <a:cubicBezTo>
                  <a:pt x="126" y="215"/>
                  <a:pt x="126" y="213"/>
                  <a:pt x="127" y="212"/>
                </a:cubicBezTo>
                <a:cubicBezTo>
                  <a:pt x="128" y="211"/>
                  <a:pt x="128" y="209"/>
                  <a:pt x="128" y="208"/>
                </a:cubicBezTo>
                <a:cubicBezTo>
                  <a:pt x="128" y="207"/>
                  <a:pt x="128" y="204"/>
                  <a:pt x="128" y="203"/>
                </a:cubicBezTo>
                <a:cubicBezTo>
                  <a:pt x="128" y="202"/>
                  <a:pt x="128" y="201"/>
                  <a:pt x="127" y="200"/>
                </a:cubicBezTo>
                <a:cubicBezTo>
                  <a:pt x="127" y="199"/>
                  <a:pt x="126" y="198"/>
                  <a:pt x="127" y="197"/>
                </a:cubicBezTo>
                <a:cubicBezTo>
                  <a:pt x="127" y="197"/>
                  <a:pt x="127" y="196"/>
                  <a:pt x="128" y="195"/>
                </a:cubicBezTo>
                <a:cubicBezTo>
                  <a:pt x="128" y="195"/>
                  <a:pt x="128" y="195"/>
                  <a:pt x="128" y="195"/>
                </a:cubicBezTo>
                <a:cubicBezTo>
                  <a:pt x="128" y="195"/>
                  <a:pt x="129" y="199"/>
                  <a:pt x="129" y="200"/>
                </a:cubicBezTo>
                <a:cubicBezTo>
                  <a:pt x="129" y="202"/>
                  <a:pt x="130" y="208"/>
                  <a:pt x="130" y="209"/>
                </a:cubicBezTo>
                <a:cubicBezTo>
                  <a:pt x="131" y="210"/>
                  <a:pt x="131" y="210"/>
                  <a:pt x="130" y="211"/>
                </a:cubicBezTo>
                <a:cubicBezTo>
                  <a:pt x="130" y="212"/>
                  <a:pt x="129" y="212"/>
                  <a:pt x="129" y="213"/>
                </a:cubicBezTo>
                <a:cubicBezTo>
                  <a:pt x="129" y="214"/>
                  <a:pt x="128" y="215"/>
                  <a:pt x="128" y="217"/>
                </a:cubicBezTo>
                <a:cubicBezTo>
                  <a:pt x="129" y="218"/>
                  <a:pt x="129" y="219"/>
                  <a:pt x="129" y="220"/>
                </a:cubicBezTo>
                <a:cubicBezTo>
                  <a:pt x="130" y="221"/>
                  <a:pt x="130" y="223"/>
                  <a:pt x="130" y="224"/>
                </a:cubicBezTo>
                <a:cubicBezTo>
                  <a:pt x="130" y="225"/>
                  <a:pt x="131" y="226"/>
                  <a:pt x="131" y="226"/>
                </a:cubicBezTo>
                <a:cubicBezTo>
                  <a:pt x="131" y="227"/>
                  <a:pt x="131" y="227"/>
                  <a:pt x="130" y="227"/>
                </a:cubicBezTo>
                <a:close/>
              </a:path>
            </a:pathLst>
          </a:custGeom>
          <a:solidFill>
            <a:schemeClr val="tx1"/>
          </a:solidFill>
          <a:ln>
            <a:noFill/>
          </a:ln>
          <a:effectLst>
            <a:outerShdw blurRad="25400" dir="18900000" sy="23000" kx="-1200000" algn="b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29" name="Group 28"/>
          <p:cNvGrpSpPr/>
          <p:nvPr/>
        </p:nvGrpSpPr>
        <p:grpSpPr>
          <a:xfrm>
            <a:off x="716281" y="298915"/>
            <a:ext cx="2560320" cy="2368085"/>
            <a:chOff x="5459816" y="3350352"/>
            <a:chExt cx="1577029" cy="1515644"/>
          </a:xfrm>
          <a:solidFill>
            <a:schemeClr val="bg1"/>
          </a:solidFill>
        </p:grpSpPr>
        <p:sp>
          <p:nvSpPr>
            <p:cNvPr id="30" name="Freeform 23"/>
            <p:cNvSpPr>
              <a:spLocks noChangeAspect="1" noEditPoints="1"/>
            </p:cNvSpPr>
            <p:nvPr/>
          </p:nvSpPr>
          <p:spPr bwMode="auto">
            <a:xfrm>
              <a:off x="5459816" y="3350352"/>
              <a:ext cx="250508" cy="937800"/>
            </a:xfrm>
            <a:custGeom>
              <a:avLst/>
              <a:gdLst>
                <a:gd name="T0" fmla="*/ 163 w 165"/>
                <a:gd name="T1" fmla="*/ 158 h 618"/>
                <a:gd name="T2" fmla="*/ 160 w 165"/>
                <a:gd name="T3" fmla="*/ 117 h 618"/>
                <a:gd name="T4" fmla="*/ 147 w 165"/>
                <a:gd name="T5" fmla="*/ 102 h 618"/>
                <a:gd name="T6" fmla="*/ 103 w 165"/>
                <a:gd name="T7" fmla="*/ 7 h 618"/>
                <a:gd name="T8" fmla="*/ 51 w 165"/>
                <a:gd name="T9" fmla="*/ 43 h 618"/>
                <a:gd name="T10" fmla="*/ 56 w 165"/>
                <a:gd name="T11" fmla="*/ 96 h 618"/>
                <a:gd name="T12" fmla="*/ 37 w 165"/>
                <a:gd name="T13" fmla="*/ 110 h 618"/>
                <a:gd name="T14" fmla="*/ 26 w 165"/>
                <a:gd name="T15" fmla="*/ 143 h 618"/>
                <a:gd name="T16" fmla="*/ 13 w 165"/>
                <a:gd name="T17" fmla="*/ 212 h 618"/>
                <a:gd name="T18" fmla="*/ 10 w 165"/>
                <a:gd name="T19" fmla="*/ 260 h 618"/>
                <a:gd name="T20" fmla="*/ 3 w 165"/>
                <a:gd name="T21" fmla="*/ 319 h 618"/>
                <a:gd name="T22" fmla="*/ 4 w 165"/>
                <a:gd name="T23" fmla="*/ 344 h 618"/>
                <a:gd name="T24" fmla="*/ 18 w 165"/>
                <a:gd name="T25" fmla="*/ 355 h 618"/>
                <a:gd name="T26" fmla="*/ 23 w 165"/>
                <a:gd name="T27" fmla="*/ 350 h 618"/>
                <a:gd name="T28" fmla="*/ 12 w 165"/>
                <a:gd name="T29" fmla="*/ 341 h 618"/>
                <a:gd name="T30" fmla="*/ 11 w 165"/>
                <a:gd name="T31" fmla="*/ 327 h 618"/>
                <a:gd name="T32" fmla="*/ 15 w 165"/>
                <a:gd name="T33" fmla="*/ 336 h 618"/>
                <a:gd name="T34" fmla="*/ 21 w 165"/>
                <a:gd name="T35" fmla="*/ 326 h 618"/>
                <a:gd name="T36" fmla="*/ 18 w 165"/>
                <a:gd name="T37" fmla="*/ 297 h 618"/>
                <a:gd name="T38" fmla="*/ 24 w 165"/>
                <a:gd name="T39" fmla="*/ 315 h 618"/>
                <a:gd name="T40" fmla="*/ 25 w 165"/>
                <a:gd name="T41" fmla="*/ 368 h 618"/>
                <a:gd name="T42" fmla="*/ 17 w 165"/>
                <a:gd name="T43" fmla="*/ 412 h 618"/>
                <a:gd name="T44" fmla="*/ 33 w 165"/>
                <a:gd name="T45" fmla="*/ 418 h 618"/>
                <a:gd name="T46" fmla="*/ 44 w 165"/>
                <a:gd name="T47" fmla="*/ 450 h 618"/>
                <a:gd name="T48" fmla="*/ 49 w 165"/>
                <a:gd name="T49" fmla="*/ 532 h 618"/>
                <a:gd name="T50" fmla="*/ 45 w 165"/>
                <a:gd name="T51" fmla="*/ 572 h 618"/>
                <a:gd name="T52" fmla="*/ 48 w 165"/>
                <a:gd name="T53" fmla="*/ 594 h 618"/>
                <a:gd name="T54" fmla="*/ 48 w 165"/>
                <a:gd name="T55" fmla="*/ 602 h 618"/>
                <a:gd name="T56" fmla="*/ 59 w 165"/>
                <a:gd name="T57" fmla="*/ 617 h 618"/>
                <a:gd name="T58" fmla="*/ 79 w 165"/>
                <a:gd name="T59" fmla="*/ 599 h 618"/>
                <a:gd name="T60" fmla="*/ 102 w 165"/>
                <a:gd name="T61" fmla="*/ 573 h 618"/>
                <a:gd name="T62" fmla="*/ 109 w 165"/>
                <a:gd name="T63" fmla="*/ 596 h 618"/>
                <a:gd name="T64" fmla="*/ 115 w 165"/>
                <a:gd name="T65" fmla="*/ 567 h 618"/>
                <a:gd name="T66" fmla="*/ 108 w 165"/>
                <a:gd name="T67" fmla="*/ 543 h 618"/>
                <a:gd name="T68" fmla="*/ 102 w 165"/>
                <a:gd name="T69" fmla="*/ 478 h 618"/>
                <a:gd name="T70" fmla="*/ 108 w 165"/>
                <a:gd name="T71" fmla="*/ 428 h 618"/>
                <a:gd name="T72" fmla="*/ 118 w 165"/>
                <a:gd name="T73" fmla="*/ 420 h 618"/>
                <a:gd name="T74" fmla="*/ 110 w 165"/>
                <a:gd name="T75" fmla="*/ 359 h 618"/>
                <a:gd name="T76" fmla="*/ 118 w 165"/>
                <a:gd name="T77" fmla="*/ 351 h 618"/>
                <a:gd name="T78" fmla="*/ 128 w 165"/>
                <a:gd name="T79" fmla="*/ 343 h 618"/>
                <a:gd name="T80" fmla="*/ 134 w 165"/>
                <a:gd name="T81" fmla="*/ 309 h 618"/>
                <a:gd name="T82" fmla="*/ 140 w 165"/>
                <a:gd name="T83" fmla="*/ 296 h 618"/>
                <a:gd name="T84" fmla="*/ 148 w 165"/>
                <a:gd name="T85" fmla="*/ 267 h 618"/>
                <a:gd name="T86" fmla="*/ 157 w 165"/>
                <a:gd name="T87" fmla="*/ 250 h 618"/>
                <a:gd name="T88" fmla="*/ 159 w 165"/>
                <a:gd name="T89" fmla="*/ 235 h 618"/>
                <a:gd name="T90" fmla="*/ 75 w 165"/>
                <a:gd name="T91" fmla="*/ 566 h 618"/>
                <a:gd name="T92" fmla="*/ 68 w 165"/>
                <a:gd name="T93" fmla="*/ 561 h 618"/>
                <a:gd name="T94" fmla="*/ 74 w 165"/>
                <a:gd name="T95" fmla="*/ 499 h 618"/>
                <a:gd name="T96" fmla="*/ 128 w 165"/>
                <a:gd name="T97" fmla="*/ 233 h 618"/>
                <a:gd name="T98" fmla="*/ 123 w 165"/>
                <a:gd name="T99" fmla="*/ 240 h 618"/>
                <a:gd name="T100" fmla="*/ 117 w 165"/>
                <a:gd name="T101" fmla="*/ 220 h 618"/>
                <a:gd name="T102" fmla="*/ 128 w 165"/>
                <a:gd name="T103" fmla="*/ 208 h 618"/>
                <a:gd name="T104" fmla="*/ 129 w 165"/>
                <a:gd name="T105" fmla="*/ 200 h 618"/>
                <a:gd name="T106" fmla="*/ 130 w 165"/>
                <a:gd name="T107" fmla="*/ 224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5" h="618">
                  <a:moveTo>
                    <a:pt x="163" y="212"/>
                  </a:moveTo>
                  <a:cubicBezTo>
                    <a:pt x="163" y="211"/>
                    <a:pt x="161" y="207"/>
                    <a:pt x="161" y="206"/>
                  </a:cubicBezTo>
                  <a:cubicBezTo>
                    <a:pt x="160" y="206"/>
                    <a:pt x="160" y="205"/>
                    <a:pt x="160" y="204"/>
                  </a:cubicBezTo>
                  <a:cubicBezTo>
                    <a:pt x="161" y="204"/>
                    <a:pt x="162" y="191"/>
                    <a:pt x="162" y="188"/>
                  </a:cubicBezTo>
                  <a:cubicBezTo>
                    <a:pt x="162" y="184"/>
                    <a:pt x="163" y="173"/>
                    <a:pt x="163" y="168"/>
                  </a:cubicBezTo>
                  <a:cubicBezTo>
                    <a:pt x="163" y="163"/>
                    <a:pt x="163" y="159"/>
                    <a:pt x="163" y="158"/>
                  </a:cubicBezTo>
                  <a:cubicBezTo>
                    <a:pt x="163" y="157"/>
                    <a:pt x="163" y="156"/>
                    <a:pt x="163" y="154"/>
                  </a:cubicBezTo>
                  <a:cubicBezTo>
                    <a:pt x="163" y="151"/>
                    <a:pt x="162" y="143"/>
                    <a:pt x="162" y="140"/>
                  </a:cubicBezTo>
                  <a:cubicBezTo>
                    <a:pt x="161" y="137"/>
                    <a:pt x="160" y="132"/>
                    <a:pt x="160" y="131"/>
                  </a:cubicBezTo>
                  <a:cubicBezTo>
                    <a:pt x="160" y="130"/>
                    <a:pt x="160" y="130"/>
                    <a:pt x="160" y="129"/>
                  </a:cubicBezTo>
                  <a:cubicBezTo>
                    <a:pt x="160" y="127"/>
                    <a:pt x="160" y="126"/>
                    <a:pt x="160" y="125"/>
                  </a:cubicBezTo>
                  <a:cubicBezTo>
                    <a:pt x="160" y="123"/>
                    <a:pt x="161" y="118"/>
                    <a:pt x="160" y="117"/>
                  </a:cubicBezTo>
                  <a:cubicBezTo>
                    <a:pt x="160" y="116"/>
                    <a:pt x="160" y="115"/>
                    <a:pt x="159" y="114"/>
                  </a:cubicBezTo>
                  <a:cubicBezTo>
                    <a:pt x="159" y="112"/>
                    <a:pt x="158" y="110"/>
                    <a:pt x="157" y="109"/>
                  </a:cubicBezTo>
                  <a:cubicBezTo>
                    <a:pt x="157" y="107"/>
                    <a:pt x="155" y="106"/>
                    <a:pt x="155" y="106"/>
                  </a:cubicBezTo>
                  <a:cubicBezTo>
                    <a:pt x="154" y="105"/>
                    <a:pt x="152" y="105"/>
                    <a:pt x="151" y="105"/>
                  </a:cubicBezTo>
                  <a:cubicBezTo>
                    <a:pt x="151" y="104"/>
                    <a:pt x="150" y="104"/>
                    <a:pt x="150" y="104"/>
                  </a:cubicBezTo>
                  <a:cubicBezTo>
                    <a:pt x="150" y="103"/>
                    <a:pt x="148" y="103"/>
                    <a:pt x="147" y="102"/>
                  </a:cubicBezTo>
                  <a:cubicBezTo>
                    <a:pt x="146" y="102"/>
                    <a:pt x="144" y="100"/>
                    <a:pt x="143" y="100"/>
                  </a:cubicBezTo>
                  <a:cubicBezTo>
                    <a:pt x="142" y="99"/>
                    <a:pt x="139" y="97"/>
                    <a:pt x="138" y="97"/>
                  </a:cubicBezTo>
                  <a:cubicBezTo>
                    <a:pt x="137" y="96"/>
                    <a:pt x="137" y="96"/>
                    <a:pt x="135" y="92"/>
                  </a:cubicBezTo>
                  <a:cubicBezTo>
                    <a:pt x="134" y="89"/>
                    <a:pt x="129" y="76"/>
                    <a:pt x="128" y="72"/>
                  </a:cubicBezTo>
                  <a:cubicBezTo>
                    <a:pt x="127" y="69"/>
                    <a:pt x="118" y="35"/>
                    <a:pt x="115" y="27"/>
                  </a:cubicBezTo>
                  <a:cubicBezTo>
                    <a:pt x="113" y="18"/>
                    <a:pt x="107" y="11"/>
                    <a:pt x="103" y="7"/>
                  </a:cubicBezTo>
                  <a:cubicBezTo>
                    <a:pt x="99" y="3"/>
                    <a:pt x="91" y="0"/>
                    <a:pt x="86" y="0"/>
                  </a:cubicBezTo>
                  <a:cubicBezTo>
                    <a:pt x="81" y="0"/>
                    <a:pt x="76" y="2"/>
                    <a:pt x="74" y="3"/>
                  </a:cubicBezTo>
                  <a:cubicBezTo>
                    <a:pt x="72" y="4"/>
                    <a:pt x="69" y="6"/>
                    <a:pt x="68" y="6"/>
                  </a:cubicBezTo>
                  <a:cubicBezTo>
                    <a:pt x="66" y="6"/>
                    <a:pt x="63" y="9"/>
                    <a:pt x="58" y="12"/>
                  </a:cubicBezTo>
                  <a:cubicBezTo>
                    <a:pt x="54" y="15"/>
                    <a:pt x="52" y="18"/>
                    <a:pt x="51" y="22"/>
                  </a:cubicBezTo>
                  <a:cubicBezTo>
                    <a:pt x="50" y="26"/>
                    <a:pt x="51" y="37"/>
                    <a:pt x="51" y="43"/>
                  </a:cubicBezTo>
                  <a:cubicBezTo>
                    <a:pt x="52" y="50"/>
                    <a:pt x="54" y="57"/>
                    <a:pt x="54" y="60"/>
                  </a:cubicBezTo>
                  <a:cubicBezTo>
                    <a:pt x="54" y="62"/>
                    <a:pt x="55" y="67"/>
                    <a:pt x="56" y="70"/>
                  </a:cubicBezTo>
                  <a:cubicBezTo>
                    <a:pt x="56" y="73"/>
                    <a:pt x="58" y="80"/>
                    <a:pt x="58" y="83"/>
                  </a:cubicBezTo>
                  <a:cubicBezTo>
                    <a:pt x="59" y="86"/>
                    <a:pt x="60" y="87"/>
                    <a:pt x="60" y="89"/>
                  </a:cubicBezTo>
                  <a:cubicBezTo>
                    <a:pt x="60" y="92"/>
                    <a:pt x="59" y="93"/>
                    <a:pt x="58" y="94"/>
                  </a:cubicBezTo>
                  <a:cubicBezTo>
                    <a:pt x="57" y="95"/>
                    <a:pt x="57" y="94"/>
                    <a:pt x="56" y="96"/>
                  </a:cubicBezTo>
                  <a:cubicBezTo>
                    <a:pt x="55" y="97"/>
                    <a:pt x="54" y="99"/>
                    <a:pt x="53" y="100"/>
                  </a:cubicBezTo>
                  <a:cubicBezTo>
                    <a:pt x="52" y="101"/>
                    <a:pt x="52" y="101"/>
                    <a:pt x="51" y="101"/>
                  </a:cubicBezTo>
                  <a:cubicBezTo>
                    <a:pt x="50" y="102"/>
                    <a:pt x="49" y="102"/>
                    <a:pt x="48" y="103"/>
                  </a:cubicBezTo>
                  <a:cubicBezTo>
                    <a:pt x="46" y="103"/>
                    <a:pt x="45" y="104"/>
                    <a:pt x="43" y="105"/>
                  </a:cubicBezTo>
                  <a:cubicBezTo>
                    <a:pt x="41" y="106"/>
                    <a:pt x="40" y="107"/>
                    <a:pt x="39" y="108"/>
                  </a:cubicBezTo>
                  <a:cubicBezTo>
                    <a:pt x="38" y="109"/>
                    <a:pt x="38" y="109"/>
                    <a:pt x="37" y="110"/>
                  </a:cubicBezTo>
                  <a:cubicBezTo>
                    <a:pt x="36" y="111"/>
                    <a:pt x="36" y="110"/>
                    <a:pt x="35" y="111"/>
                  </a:cubicBezTo>
                  <a:cubicBezTo>
                    <a:pt x="34" y="112"/>
                    <a:pt x="33" y="115"/>
                    <a:pt x="32" y="116"/>
                  </a:cubicBezTo>
                  <a:cubicBezTo>
                    <a:pt x="32" y="118"/>
                    <a:pt x="31" y="120"/>
                    <a:pt x="31" y="121"/>
                  </a:cubicBezTo>
                  <a:cubicBezTo>
                    <a:pt x="30" y="123"/>
                    <a:pt x="29" y="127"/>
                    <a:pt x="29" y="129"/>
                  </a:cubicBezTo>
                  <a:cubicBezTo>
                    <a:pt x="29" y="130"/>
                    <a:pt x="28" y="134"/>
                    <a:pt x="28" y="136"/>
                  </a:cubicBezTo>
                  <a:cubicBezTo>
                    <a:pt x="27" y="139"/>
                    <a:pt x="27" y="141"/>
                    <a:pt x="26" y="143"/>
                  </a:cubicBezTo>
                  <a:cubicBezTo>
                    <a:pt x="26" y="146"/>
                    <a:pt x="24" y="153"/>
                    <a:pt x="24" y="157"/>
                  </a:cubicBezTo>
                  <a:cubicBezTo>
                    <a:pt x="23" y="160"/>
                    <a:pt x="21" y="168"/>
                    <a:pt x="21" y="171"/>
                  </a:cubicBezTo>
                  <a:cubicBezTo>
                    <a:pt x="20" y="174"/>
                    <a:pt x="18" y="183"/>
                    <a:pt x="18" y="186"/>
                  </a:cubicBezTo>
                  <a:cubicBezTo>
                    <a:pt x="17" y="188"/>
                    <a:pt x="16" y="195"/>
                    <a:pt x="16" y="196"/>
                  </a:cubicBezTo>
                  <a:cubicBezTo>
                    <a:pt x="16" y="197"/>
                    <a:pt x="15" y="201"/>
                    <a:pt x="15" y="203"/>
                  </a:cubicBezTo>
                  <a:cubicBezTo>
                    <a:pt x="14" y="206"/>
                    <a:pt x="13" y="209"/>
                    <a:pt x="13" y="212"/>
                  </a:cubicBezTo>
                  <a:cubicBezTo>
                    <a:pt x="12" y="214"/>
                    <a:pt x="11" y="218"/>
                    <a:pt x="11" y="220"/>
                  </a:cubicBezTo>
                  <a:cubicBezTo>
                    <a:pt x="11" y="222"/>
                    <a:pt x="12" y="224"/>
                    <a:pt x="12" y="225"/>
                  </a:cubicBezTo>
                  <a:cubicBezTo>
                    <a:pt x="12" y="226"/>
                    <a:pt x="12" y="231"/>
                    <a:pt x="13" y="232"/>
                  </a:cubicBezTo>
                  <a:cubicBezTo>
                    <a:pt x="13" y="232"/>
                    <a:pt x="12" y="233"/>
                    <a:pt x="12" y="235"/>
                  </a:cubicBezTo>
                  <a:cubicBezTo>
                    <a:pt x="12" y="236"/>
                    <a:pt x="11" y="242"/>
                    <a:pt x="11" y="244"/>
                  </a:cubicBezTo>
                  <a:cubicBezTo>
                    <a:pt x="11" y="245"/>
                    <a:pt x="10" y="256"/>
                    <a:pt x="10" y="260"/>
                  </a:cubicBezTo>
                  <a:cubicBezTo>
                    <a:pt x="10" y="264"/>
                    <a:pt x="10" y="269"/>
                    <a:pt x="10" y="276"/>
                  </a:cubicBezTo>
                  <a:cubicBezTo>
                    <a:pt x="9" y="282"/>
                    <a:pt x="8" y="290"/>
                    <a:pt x="8" y="290"/>
                  </a:cubicBezTo>
                  <a:cubicBezTo>
                    <a:pt x="8" y="291"/>
                    <a:pt x="8" y="292"/>
                    <a:pt x="8" y="293"/>
                  </a:cubicBezTo>
                  <a:cubicBezTo>
                    <a:pt x="8" y="294"/>
                    <a:pt x="7" y="300"/>
                    <a:pt x="6" y="302"/>
                  </a:cubicBezTo>
                  <a:cubicBezTo>
                    <a:pt x="6" y="305"/>
                    <a:pt x="5" y="308"/>
                    <a:pt x="4" y="312"/>
                  </a:cubicBezTo>
                  <a:cubicBezTo>
                    <a:pt x="4" y="316"/>
                    <a:pt x="4" y="317"/>
                    <a:pt x="3" y="319"/>
                  </a:cubicBezTo>
                  <a:cubicBezTo>
                    <a:pt x="3" y="320"/>
                    <a:pt x="3" y="321"/>
                    <a:pt x="3" y="323"/>
                  </a:cubicBezTo>
                  <a:cubicBezTo>
                    <a:pt x="3" y="324"/>
                    <a:pt x="3" y="325"/>
                    <a:pt x="2" y="327"/>
                  </a:cubicBezTo>
                  <a:cubicBezTo>
                    <a:pt x="2" y="329"/>
                    <a:pt x="1" y="331"/>
                    <a:pt x="1" y="332"/>
                  </a:cubicBezTo>
                  <a:cubicBezTo>
                    <a:pt x="0" y="333"/>
                    <a:pt x="1" y="333"/>
                    <a:pt x="1" y="334"/>
                  </a:cubicBezTo>
                  <a:cubicBezTo>
                    <a:pt x="1" y="334"/>
                    <a:pt x="2" y="337"/>
                    <a:pt x="3" y="340"/>
                  </a:cubicBezTo>
                  <a:cubicBezTo>
                    <a:pt x="4" y="342"/>
                    <a:pt x="4" y="342"/>
                    <a:pt x="4" y="344"/>
                  </a:cubicBezTo>
                  <a:cubicBezTo>
                    <a:pt x="5" y="345"/>
                    <a:pt x="6" y="345"/>
                    <a:pt x="6" y="345"/>
                  </a:cubicBezTo>
                  <a:cubicBezTo>
                    <a:pt x="6" y="345"/>
                    <a:pt x="6" y="346"/>
                    <a:pt x="8" y="346"/>
                  </a:cubicBezTo>
                  <a:cubicBezTo>
                    <a:pt x="9" y="347"/>
                    <a:pt x="10" y="348"/>
                    <a:pt x="11" y="349"/>
                  </a:cubicBezTo>
                  <a:cubicBezTo>
                    <a:pt x="12" y="350"/>
                    <a:pt x="14" y="351"/>
                    <a:pt x="14" y="352"/>
                  </a:cubicBezTo>
                  <a:cubicBezTo>
                    <a:pt x="14" y="352"/>
                    <a:pt x="15" y="352"/>
                    <a:pt x="16" y="353"/>
                  </a:cubicBezTo>
                  <a:cubicBezTo>
                    <a:pt x="17" y="354"/>
                    <a:pt x="18" y="354"/>
                    <a:pt x="18" y="355"/>
                  </a:cubicBezTo>
                  <a:cubicBezTo>
                    <a:pt x="19" y="355"/>
                    <a:pt x="20" y="356"/>
                    <a:pt x="21" y="357"/>
                  </a:cubicBezTo>
                  <a:cubicBezTo>
                    <a:pt x="21" y="357"/>
                    <a:pt x="21" y="357"/>
                    <a:pt x="22" y="357"/>
                  </a:cubicBezTo>
                  <a:cubicBezTo>
                    <a:pt x="22" y="356"/>
                    <a:pt x="22" y="356"/>
                    <a:pt x="22" y="355"/>
                  </a:cubicBezTo>
                  <a:cubicBezTo>
                    <a:pt x="22" y="354"/>
                    <a:pt x="22" y="353"/>
                    <a:pt x="22" y="353"/>
                  </a:cubicBezTo>
                  <a:cubicBezTo>
                    <a:pt x="22" y="352"/>
                    <a:pt x="22" y="353"/>
                    <a:pt x="23" y="352"/>
                  </a:cubicBezTo>
                  <a:cubicBezTo>
                    <a:pt x="24" y="351"/>
                    <a:pt x="23" y="351"/>
                    <a:pt x="23" y="350"/>
                  </a:cubicBezTo>
                  <a:cubicBezTo>
                    <a:pt x="23" y="349"/>
                    <a:pt x="21" y="348"/>
                    <a:pt x="21" y="347"/>
                  </a:cubicBezTo>
                  <a:cubicBezTo>
                    <a:pt x="20" y="347"/>
                    <a:pt x="19" y="347"/>
                    <a:pt x="19" y="347"/>
                  </a:cubicBezTo>
                  <a:cubicBezTo>
                    <a:pt x="18" y="346"/>
                    <a:pt x="18" y="346"/>
                    <a:pt x="18" y="346"/>
                  </a:cubicBezTo>
                  <a:cubicBezTo>
                    <a:pt x="18" y="345"/>
                    <a:pt x="18" y="344"/>
                    <a:pt x="17" y="344"/>
                  </a:cubicBezTo>
                  <a:cubicBezTo>
                    <a:pt x="17" y="343"/>
                    <a:pt x="14" y="342"/>
                    <a:pt x="14" y="342"/>
                  </a:cubicBezTo>
                  <a:cubicBezTo>
                    <a:pt x="13" y="341"/>
                    <a:pt x="13" y="341"/>
                    <a:pt x="12" y="341"/>
                  </a:cubicBezTo>
                  <a:cubicBezTo>
                    <a:pt x="12" y="340"/>
                    <a:pt x="12" y="340"/>
                    <a:pt x="12" y="339"/>
                  </a:cubicBezTo>
                  <a:cubicBezTo>
                    <a:pt x="12" y="338"/>
                    <a:pt x="11" y="337"/>
                    <a:pt x="11" y="336"/>
                  </a:cubicBezTo>
                  <a:cubicBezTo>
                    <a:pt x="11" y="335"/>
                    <a:pt x="10" y="334"/>
                    <a:pt x="10" y="333"/>
                  </a:cubicBezTo>
                  <a:cubicBezTo>
                    <a:pt x="10" y="333"/>
                    <a:pt x="10" y="332"/>
                    <a:pt x="10" y="332"/>
                  </a:cubicBezTo>
                  <a:cubicBezTo>
                    <a:pt x="10" y="331"/>
                    <a:pt x="10" y="328"/>
                    <a:pt x="10" y="328"/>
                  </a:cubicBezTo>
                  <a:cubicBezTo>
                    <a:pt x="10" y="327"/>
                    <a:pt x="11" y="327"/>
                    <a:pt x="11" y="327"/>
                  </a:cubicBezTo>
                  <a:cubicBezTo>
                    <a:pt x="12" y="327"/>
                    <a:pt x="12" y="326"/>
                    <a:pt x="12" y="326"/>
                  </a:cubicBezTo>
                  <a:cubicBezTo>
                    <a:pt x="12" y="326"/>
                    <a:pt x="12" y="326"/>
                    <a:pt x="13" y="326"/>
                  </a:cubicBezTo>
                  <a:cubicBezTo>
                    <a:pt x="14" y="326"/>
                    <a:pt x="14" y="326"/>
                    <a:pt x="14" y="325"/>
                  </a:cubicBezTo>
                  <a:cubicBezTo>
                    <a:pt x="15" y="325"/>
                    <a:pt x="15" y="325"/>
                    <a:pt x="15" y="326"/>
                  </a:cubicBezTo>
                  <a:cubicBezTo>
                    <a:pt x="16" y="328"/>
                    <a:pt x="15" y="330"/>
                    <a:pt x="15" y="331"/>
                  </a:cubicBezTo>
                  <a:cubicBezTo>
                    <a:pt x="15" y="332"/>
                    <a:pt x="15" y="334"/>
                    <a:pt x="15" y="336"/>
                  </a:cubicBezTo>
                  <a:cubicBezTo>
                    <a:pt x="16" y="337"/>
                    <a:pt x="17" y="340"/>
                    <a:pt x="18" y="341"/>
                  </a:cubicBezTo>
                  <a:cubicBezTo>
                    <a:pt x="19" y="342"/>
                    <a:pt x="21" y="342"/>
                    <a:pt x="22" y="342"/>
                  </a:cubicBezTo>
                  <a:cubicBezTo>
                    <a:pt x="22" y="341"/>
                    <a:pt x="22" y="341"/>
                    <a:pt x="22" y="340"/>
                  </a:cubicBezTo>
                  <a:cubicBezTo>
                    <a:pt x="22" y="340"/>
                    <a:pt x="22" y="338"/>
                    <a:pt x="22" y="337"/>
                  </a:cubicBezTo>
                  <a:cubicBezTo>
                    <a:pt x="22" y="336"/>
                    <a:pt x="22" y="333"/>
                    <a:pt x="21" y="331"/>
                  </a:cubicBezTo>
                  <a:cubicBezTo>
                    <a:pt x="21" y="329"/>
                    <a:pt x="21" y="327"/>
                    <a:pt x="21" y="326"/>
                  </a:cubicBezTo>
                  <a:cubicBezTo>
                    <a:pt x="21" y="324"/>
                    <a:pt x="21" y="322"/>
                    <a:pt x="21" y="321"/>
                  </a:cubicBezTo>
                  <a:cubicBezTo>
                    <a:pt x="21" y="320"/>
                    <a:pt x="21" y="318"/>
                    <a:pt x="22" y="316"/>
                  </a:cubicBezTo>
                  <a:cubicBezTo>
                    <a:pt x="22" y="315"/>
                    <a:pt x="21" y="311"/>
                    <a:pt x="21" y="310"/>
                  </a:cubicBezTo>
                  <a:cubicBezTo>
                    <a:pt x="21" y="308"/>
                    <a:pt x="19" y="305"/>
                    <a:pt x="19" y="304"/>
                  </a:cubicBezTo>
                  <a:cubicBezTo>
                    <a:pt x="18" y="303"/>
                    <a:pt x="18" y="302"/>
                    <a:pt x="18" y="301"/>
                  </a:cubicBezTo>
                  <a:cubicBezTo>
                    <a:pt x="18" y="300"/>
                    <a:pt x="18" y="298"/>
                    <a:pt x="18" y="297"/>
                  </a:cubicBezTo>
                  <a:cubicBezTo>
                    <a:pt x="18" y="297"/>
                    <a:pt x="18" y="297"/>
                    <a:pt x="19" y="297"/>
                  </a:cubicBezTo>
                  <a:cubicBezTo>
                    <a:pt x="19" y="297"/>
                    <a:pt x="20" y="297"/>
                    <a:pt x="21" y="297"/>
                  </a:cubicBezTo>
                  <a:cubicBezTo>
                    <a:pt x="22" y="298"/>
                    <a:pt x="22" y="298"/>
                    <a:pt x="22" y="297"/>
                  </a:cubicBezTo>
                  <a:cubicBezTo>
                    <a:pt x="23" y="297"/>
                    <a:pt x="23" y="297"/>
                    <a:pt x="23" y="298"/>
                  </a:cubicBezTo>
                  <a:cubicBezTo>
                    <a:pt x="23" y="299"/>
                    <a:pt x="23" y="301"/>
                    <a:pt x="23" y="304"/>
                  </a:cubicBezTo>
                  <a:cubicBezTo>
                    <a:pt x="23" y="307"/>
                    <a:pt x="24" y="312"/>
                    <a:pt x="24" y="315"/>
                  </a:cubicBezTo>
                  <a:cubicBezTo>
                    <a:pt x="24" y="317"/>
                    <a:pt x="25" y="325"/>
                    <a:pt x="25" y="329"/>
                  </a:cubicBezTo>
                  <a:cubicBezTo>
                    <a:pt x="26" y="332"/>
                    <a:pt x="26" y="343"/>
                    <a:pt x="26" y="345"/>
                  </a:cubicBezTo>
                  <a:cubicBezTo>
                    <a:pt x="26" y="347"/>
                    <a:pt x="26" y="352"/>
                    <a:pt x="26" y="354"/>
                  </a:cubicBezTo>
                  <a:cubicBezTo>
                    <a:pt x="26" y="355"/>
                    <a:pt x="26" y="358"/>
                    <a:pt x="26" y="360"/>
                  </a:cubicBezTo>
                  <a:cubicBezTo>
                    <a:pt x="26" y="361"/>
                    <a:pt x="26" y="363"/>
                    <a:pt x="25" y="364"/>
                  </a:cubicBezTo>
                  <a:cubicBezTo>
                    <a:pt x="25" y="365"/>
                    <a:pt x="25" y="367"/>
                    <a:pt x="25" y="368"/>
                  </a:cubicBezTo>
                  <a:cubicBezTo>
                    <a:pt x="26" y="369"/>
                    <a:pt x="25" y="372"/>
                    <a:pt x="25" y="375"/>
                  </a:cubicBezTo>
                  <a:cubicBezTo>
                    <a:pt x="25" y="377"/>
                    <a:pt x="23" y="386"/>
                    <a:pt x="23" y="388"/>
                  </a:cubicBezTo>
                  <a:cubicBezTo>
                    <a:pt x="22" y="390"/>
                    <a:pt x="21" y="395"/>
                    <a:pt x="21" y="397"/>
                  </a:cubicBezTo>
                  <a:cubicBezTo>
                    <a:pt x="20" y="398"/>
                    <a:pt x="19" y="402"/>
                    <a:pt x="19" y="404"/>
                  </a:cubicBezTo>
                  <a:cubicBezTo>
                    <a:pt x="18" y="405"/>
                    <a:pt x="17" y="410"/>
                    <a:pt x="17" y="411"/>
                  </a:cubicBezTo>
                  <a:cubicBezTo>
                    <a:pt x="16" y="412"/>
                    <a:pt x="16" y="412"/>
                    <a:pt x="17" y="412"/>
                  </a:cubicBezTo>
                  <a:cubicBezTo>
                    <a:pt x="17" y="412"/>
                    <a:pt x="21" y="413"/>
                    <a:pt x="22" y="413"/>
                  </a:cubicBezTo>
                  <a:cubicBezTo>
                    <a:pt x="22" y="413"/>
                    <a:pt x="22" y="414"/>
                    <a:pt x="22" y="414"/>
                  </a:cubicBezTo>
                  <a:cubicBezTo>
                    <a:pt x="22" y="415"/>
                    <a:pt x="22" y="415"/>
                    <a:pt x="22" y="415"/>
                  </a:cubicBezTo>
                  <a:cubicBezTo>
                    <a:pt x="23" y="416"/>
                    <a:pt x="24" y="416"/>
                    <a:pt x="25" y="416"/>
                  </a:cubicBezTo>
                  <a:cubicBezTo>
                    <a:pt x="27" y="417"/>
                    <a:pt x="32" y="417"/>
                    <a:pt x="33" y="417"/>
                  </a:cubicBezTo>
                  <a:cubicBezTo>
                    <a:pt x="34" y="418"/>
                    <a:pt x="34" y="418"/>
                    <a:pt x="33" y="418"/>
                  </a:cubicBezTo>
                  <a:cubicBezTo>
                    <a:pt x="33" y="419"/>
                    <a:pt x="34" y="419"/>
                    <a:pt x="36" y="420"/>
                  </a:cubicBezTo>
                  <a:cubicBezTo>
                    <a:pt x="37" y="420"/>
                    <a:pt x="40" y="421"/>
                    <a:pt x="41" y="421"/>
                  </a:cubicBezTo>
                  <a:cubicBezTo>
                    <a:pt x="41" y="421"/>
                    <a:pt x="41" y="421"/>
                    <a:pt x="41" y="422"/>
                  </a:cubicBezTo>
                  <a:cubicBezTo>
                    <a:pt x="41" y="422"/>
                    <a:pt x="42" y="425"/>
                    <a:pt x="42" y="427"/>
                  </a:cubicBezTo>
                  <a:cubicBezTo>
                    <a:pt x="43" y="429"/>
                    <a:pt x="44" y="435"/>
                    <a:pt x="45" y="438"/>
                  </a:cubicBezTo>
                  <a:cubicBezTo>
                    <a:pt x="45" y="442"/>
                    <a:pt x="45" y="448"/>
                    <a:pt x="44" y="450"/>
                  </a:cubicBezTo>
                  <a:cubicBezTo>
                    <a:pt x="44" y="453"/>
                    <a:pt x="43" y="458"/>
                    <a:pt x="43" y="462"/>
                  </a:cubicBezTo>
                  <a:cubicBezTo>
                    <a:pt x="43" y="466"/>
                    <a:pt x="42" y="469"/>
                    <a:pt x="43" y="472"/>
                  </a:cubicBezTo>
                  <a:cubicBezTo>
                    <a:pt x="43" y="476"/>
                    <a:pt x="44" y="480"/>
                    <a:pt x="44" y="482"/>
                  </a:cubicBezTo>
                  <a:cubicBezTo>
                    <a:pt x="45" y="485"/>
                    <a:pt x="45" y="494"/>
                    <a:pt x="46" y="499"/>
                  </a:cubicBezTo>
                  <a:cubicBezTo>
                    <a:pt x="46" y="503"/>
                    <a:pt x="47" y="512"/>
                    <a:pt x="48" y="518"/>
                  </a:cubicBezTo>
                  <a:cubicBezTo>
                    <a:pt x="49" y="525"/>
                    <a:pt x="49" y="527"/>
                    <a:pt x="49" y="532"/>
                  </a:cubicBezTo>
                  <a:cubicBezTo>
                    <a:pt x="49" y="542"/>
                    <a:pt x="49" y="546"/>
                    <a:pt x="48" y="547"/>
                  </a:cubicBezTo>
                  <a:cubicBezTo>
                    <a:pt x="48" y="548"/>
                    <a:pt x="46" y="552"/>
                    <a:pt x="45" y="555"/>
                  </a:cubicBezTo>
                  <a:cubicBezTo>
                    <a:pt x="44" y="558"/>
                    <a:pt x="45" y="560"/>
                    <a:pt x="46" y="562"/>
                  </a:cubicBezTo>
                  <a:cubicBezTo>
                    <a:pt x="46" y="563"/>
                    <a:pt x="46" y="564"/>
                    <a:pt x="46" y="565"/>
                  </a:cubicBezTo>
                  <a:cubicBezTo>
                    <a:pt x="46" y="566"/>
                    <a:pt x="45" y="567"/>
                    <a:pt x="45" y="568"/>
                  </a:cubicBezTo>
                  <a:cubicBezTo>
                    <a:pt x="45" y="569"/>
                    <a:pt x="45" y="571"/>
                    <a:pt x="45" y="572"/>
                  </a:cubicBezTo>
                  <a:cubicBezTo>
                    <a:pt x="46" y="574"/>
                    <a:pt x="46" y="575"/>
                    <a:pt x="46" y="577"/>
                  </a:cubicBezTo>
                  <a:cubicBezTo>
                    <a:pt x="46" y="578"/>
                    <a:pt x="46" y="579"/>
                    <a:pt x="47" y="581"/>
                  </a:cubicBezTo>
                  <a:cubicBezTo>
                    <a:pt x="47" y="582"/>
                    <a:pt x="47" y="581"/>
                    <a:pt x="47" y="582"/>
                  </a:cubicBezTo>
                  <a:cubicBezTo>
                    <a:pt x="47" y="584"/>
                    <a:pt x="48" y="587"/>
                    <a:pt x="48" y="589"/>
                  </a:cubicBezTo>
                  <a:cubicBezTo>
                    <a:pt x="49" y="591"/>
                    <a:pt x="49" y="593"/>
                    <a:pt x="49" y="593"/>
                  </a:cubicBezTo>
                  <a:cubicBezTo>
                    <a:pt x="49" y="594"/>
                    <a:pt x="49" y="594"/>
                    <a:pt x="48" y="594"/>
                  </a:cubicBezTo>
                  <a:cubicBezTo>
                    <a:pt x="47" y="594"/>
                    <a:pt x="45" y="594"/>
                    <a:pt x="44" y="595"/>
                  </a:cubicBezTo>
                  <a:cubicBezTo>
                    <a:pt x="43" y="595"/>
                    <a:pt x="40" y="595"/>
                    <a:pt x="40" y="596"/>
                  </a:cubicBezTo>
                  <a:cubicBezTo>
                    <a:pt x="39" y="596"/>
                    <a:pt x="39" y="597"/>
                    <a:pt x="39" y="598"/>
                  </a:cubicBezTo>
                  <a:cubicBezTo>
                    <a:pt x="40" y="599"/>
                    <a:pt x="41" y="600"/>
                    <a:pt x="43" y="600"/>
                  </a:cubicBezTo>
                  <a:cubicBezTo>
                    <a:pt x="45" y="600"/>
                    <a:pt x="47" y="600"/>
                    <a:pt x="48" y="601"/>
                  </a:cubicBezTo>
                  <a:cubicBezTo>
                    <a:pt x="49" y="601"/>
                    <a:pt x="48" y="601"/>
                    <a:pt x="48" y="602"/>
                  </a:cubicBezTo>
                  <a:cubicBezTo>
                    <a:pt x="48" y="604"/>
                    <a:pt x="48" y="604"/>
                    <a:pt x="48" y="607"/>
                  </a:cubicBezTo>
                  <a:cubicBezTo>
                    <a:pt x="48" y="609"/>
                    <a:pt x="48" y="609"/>
                    <a:pt x="49" y="610"/>
                  </a:cubicBezTo>
                  <a:cubicBezTo>
                    <a:pt x="49" y="611"/>
                    <a:pt x="49" y="612"/>
                    <a:pt x="49" y="612"/>
                  </a:cubicBezTo>
                  <a:cubicBezTo>
                    <a:pt x="49" y="613"/>
                    <a:pt x="50" y="613"/>
                    <a:pt x="51" y="614"/>
                  </a:cubicBezTo>
                  <a:cubicBezTo>
                    <a:pt x="52" y="615"/>
                    <a:pt x="53" y="616"/>
                    <a:pt x="54" y="616"/>
                  </a:cubicBezTo>
                  <a:cubicBezTo>
                    <a:pt x="56" y="617"/>
                    <a:pt x="57" y="617"/>
                    <a:pt x="59" y="617"/>
                  </a:cubicBezTo>
                  <a:cubicBezTo>
                    <a:pt x="60" y="618"/>
                    <a:pt x="63" y="618"/>
                    <a:pt x="65" y="618"/>
                  </a:cubicBezTo>
                  <a:cubicBezTo>
                    <a:pt x="66" y="618"/>
                    <a:pt x="70" y="618"/>
                    <a:pt x="71" y="617"/>
                  </a:cubicBezTo>
                  <a:cubicBezTo>
                    <a:pt x="72" y="616"/>
                    <a:pt x="76" y="614"/>
                    <a:pt x="77" y="612"/>
                  </a:cubicBezTo>
                  <a:cubicBezTo>
                    <a:pt x="79" y="610"/>
                    <a:pt x="79" y="608"/>
                    <a:pt x="79" y="605"/>
                  </a:cubicBezTo>
                  <a:cubicBezTo>
                    <a:pt x="79" y="602"/>
                    <a:pt x="78" y="600"/>
                    <a:pt x="78" y="600"/>
                  </a:cubicBezTo>
                  <a:cubicBezTo>
                    <a:pt x="78" y="599"/>
                    <a:pt x="78" y="599"/>
                    <a:pt x="79" y="599"/>
                  </a:cubicBezTo>
                  <a:cubicBezTo>
                    <a:pt x="81" y="598"/>
                    <a:pt x="84" y="596"/>
                    <a:pt x="85" y="595"/>
                  </a:cubicBezTo>
                  <a:cubicBezTo>
                    <a:pt x="87" y="594"/>
                    <a:pt x="88" y="592"/>
                    <a:pt x="89" y="591"/>
                  </a:cubicBezTo>
                  <a:cubicBezTo>
                    <a:pt x="89" y="590"/>
                    <a:pt x="91" y="587"/>
                    <a:pt x="92" y="586"/>
                  </a:cubicBezTo>
                  <a:cubicBezTo>
                    <a:pt x="92" y="583"/>
                    <a:pt x="95" y="580"/>
                    <a:pt x="96" y="579"/>
                  </a:cubicBezTo>
                  <a:cubicBezTo>
                    <a:pt x="96" y="578"/>
                    <a:pt x="100" y="575"/>
                    <a:pt x="101" y="574"/>
                  </a:cubicBezTo>
                  <a:cubicBezTo>
                    <a:pt x="102" y="573"/>
                    <a:pt x="101" y="573"/>
                    <a:pt x="102" y="573"/>
                  </a:cubicBezTo>
                  <a:cubicBezTo>
                    <a:pt x="103" y="573"/>
                    <a:pt x="104" y="573"/>
                    <a:pt x="104" y="572"/>
                  </a:cubicBezTo>
                  <a:cubicBezTo>
                    <a:pt x="105" y="572"/>
                    <a:pt x="105" y="572"/>
                    <a:pt x="106" y="573"/>
                  </a:cubicBezTo>
                  <a:cubicBezTo>
                    <a:pt x="107" y="573"/>
                    <a:pt x="107" y="574"/>
                    <a:pt x="108" y="576"/>
                  </a:cubicBezTo>
                  <a:cubicBezTo>
                    <a:pt x="108" y="577"/>
                    <a:pt x="109" y="588"/>
                    <a:pt x="109" y="590"/>
                  </a:cubicBezTo>
                  <a:cubicBezTo>
                    <a:pt x="109" y="592"/>
                    <a:pt x="109" y="594"/>
                    <a:pt x="109" y="594"/>
                  </a:cubicBezTo>
                  <a:cubicBezTo>
                    <a:pt x="109" y="595"/>
                    <a:pt x="108" y="596"/>
                    <a:pt x="109" y="596"/>
                  </a:cubicBezTo>
                  <a:cubicBezTo>
                    <a:pt x="110" y="596"/>
                    <a:pt x="111" y="596"/>
                    <a:pt x="112" y="596"/>
                  </a:cubicBezTo>
                  <a:cubicBezTo>
                    <a:pt x="112" y="595"/>
                    <a:pt x="112" y="595"/>
                    <a:pt x="112" y="595"/>
                  </a:cubicBezTo>
                  <a:cubicBezTo>
                    <a:pt x="113" y="595"/>
                    <a:pt x="113" y="595"/>
                    <a:pt x="113" y="594"/>
                  </a:cubicBezTo>
                  <a:cubicBezTo>
                    <a:pt x="113" y="594"/>
                    <a:pt x="112" y="591"/>
                    <a:pt x="112" y="586"/>
                  </a:cubicBezTo>
                  <a:cubicBezTo>
                    <a:pt x="111" y="581"/>
                    <a:pt x="112" y="575"/>
                    <a:pt x="112" y="573"/>
                  </a:cubicBezTo>
                  <a:cubicBezTo>
                    <a:pt x="112" y="570"/>
                    <a:pt x="114" y="568"/>
                    <a:pt x="115" y="567"/>
                  </a:cubicBezTo>
                  <a:cubicBezTo>
                    <a:pt x="116" y="565"/>
                    <a:pt x="117" y="563"/>
                    <a:pt x="117" y="563"/>
                  </a:cubicBezTo>
                  <a:cubicBezTo>
                    <a:pt x="118" y="562"/>
                    <a:pt x="118" y="562"/>
                    <a:pt x="118" y="561"/>
                  </a:cubicBezTo>
                  <a:cubicBezTo>
                    <a:pt x="118" y="561"/>
                    <a:pt x="118" y="560"/>
                    <a:pt x="118" y="559"/>
                  </a:cubicBezTo>
                  <a:cubicBezTo>
                    <a:pt x="118" y="558"/>
                    <a:pt x="117" y="554"/>
                    <a:pt x="116" y="552"/>
                  </a:cubicBezTo>
                  <a:cubicBezTo>
                    <a:pt x="115" y="550"/>
                    <a:pt x="112" y="546"/>
                    <a:pt x="111" y="545"/>
                  </a:cubicBezTo>
                  <a:cubicBezTo>
                    <a:pt x="109" y="543"/>
                    <a:pt x="108" y="543"/>
                    <a:pt x="108" y="543"/>
                  </a:cubicBezTo>
                  <a:cubicBezTo>
                    <a:pt x="107" y="542"/>
                    <a:pt x="108" y="542"/>
                    <a:pt x="107" y="542"/>
                  </a:cubicBezTo>
                  <a:cubicBezTo>
                    <a:pt x="107" y="542"/>
                    <a:pt x="107" y="541"/>
                    <a:pt x="106" y="538"/>
                  </a:cubicBezTo>
                  <a:cubicBezTo>
                    <a:pt x="106" y="535"/>
                    <a:pt x="105" y="531"/>
                    <a:pt x="104" y="526"/>
                  </a:cubicBezTo>
                  <a:cubicBezTo>
                    <a:pt x="103" y="522"/>
                    <a:pt x="103" y="516"/>
                    <a:pt x="103" y="513"/>
                  </a:cubicBezTo>
                  <a:cubicBezTo>
                    <a:pt x="103" y="510"/>
                    <a:pt x="103" y="498"/>
                    <a:pt x="103" y="495"/>
                  </a:cubicBezTo>
                  <a:cubicBezTo>
                    <a:pt x="102" y="493"/>
                    <a:pt x="102" y="482"/>
                    <a:pt x="102" y="478"/>
                  </a:cubicBezTo>
                  <a:cubicBezTo>
                    <a:pt x="102" y="475"/>
                    <a:pt x="103" y="473"/>
                    <a:pt x="103" y="471"/>
                  </a:cubicBezTo>
                  <a:cubicBezTo>
                    <a:pt x="104" y="469"/>
                    <a:pt x="105" y="465"/>
                    <a:pt x="105" y="458"/>
                  </a:cubicBezTo>
                  <a:cubicBezTo>
                    <a:pt x="105" y="452"/>
                    <a:pt x="104" y="444"/>
                    <a:pt x="103" y="439"/>
                  </a:cubicBezTo>
                  <a:cubicBezTo>
                    <a:pt x="102" y="434"/>
                    <a:pt x="100" y="431"/>
                    <a:pt x="100" y="430"/>
                  </a:cubicBezTo>
                  <a:cubicBezTo>
                    <a:pt x="100" y="429"/>
                    <a:pt x="100" y="429"/>
                    <a:pt x="101" y="429"/>
                  </a:cubicBezTo>
                  <a:cubicBezTo>
                    <a:pt x="102" y="429"/>
                    <a:pt x="107" y="428"/>
                    <a:pt x="108" y="428"/>
                  </a:cubicBezTo>
                  <a:cubicBezTo>
                    <a:pt x="108" y="428"/>
                    <a:pt x="108" y="428"/>
                    <a:pt x="108" y="427"/>
                  </a:cubicBezTo>
                  <a:cubicBezTo>
                    <a:pt x="108" y="427"/>
                    <a:pt x="108" y="425"/>
                    <a:pt x="108" y="424"/>
                  </a:cubicBezTo>
                  <a:cubicBezTo>
                    <a:pt x="108" y="423"/>
                    <a:pt x="108" y="423"/>
                    <a:pt x="109" y="423"/>
                  </a:cubicBezTo>
                  <a:cubicBezTo>
                    <a:pt x="110" y="423"/>
                    <a:pt x="114" y="422"/>
                    <a:pt x="115" y="422"/>
                  </a:cubicBezTo>
                  <a:cubicBezTo>
                    <a:pt x="116" y="422"/>
                    <a:pt x="118" y="421"/>
                    <a:pt x="118" y="421"/>
                  </a:cubicBezTo>
                  <a:cubicBezTo>
                    <a:pt x="118" y="421"/>
                    <a:pt x="118" y="421"/>
                    <a:pt x="118" y="420"/>
                  </a:cubicBezTo>
                  <a:cubicBezTo>
                    <a:pt x="118" y="420"/>
                    <a:pt x="117" y="417"/>
                    <a:pt x="117" y="416"/>
                  </a:cubicBezTo>
                  <a:cubicBezTo>
                    <a:pt x="117" y="415"/>
                    <a:pt x="117" y="414"/>
                    <a:pt x="117" y="414"/>
                  </a:cubicBezTo>
                  <a:cubicBezTo>
                    <a:pt x="116" y="413"/>
                    <a:pt x="116" y="411"/>
                    <a:pt x="115" y="407"/>
                  </a:cubicBezTo>
                  <a:cubicBezTo>
                    <a:pt x="114" y="404"/>
                    <a:pt x="113" y="396"/>
                    <a:pt x="112" y="392"/>
                  </a:cubicBezTo>
                  <a:cubicBezTo>
                    <a:pt x="111" y="388"/>
                    <a:pt x="110" y="380"/>
                    <a:pt x="110" y="375"/>
                  </a:cubicBezTo>
                  <a:cubicBezTo>
                    <a:pt x="109" y="370"/>
                    <a:pt x="110" y="360"/>
                    <a:pt x="110" y="359"/>
                  </a:cubicBezTo>
                  <a:cubicBezTo>
                    <a:pt x="110" y="358"/>
                    <a:pt x="110" y="358"/>
                    <a:pt x="111" y="357"/>
                  </a:cubicBezTo>
                  <a:cubicBezTo>
                    <a:pt x="111" y="356"/>
                    <a:pt x="111" y="356"/>
                    <a:pt x="111" y="357"/>
                  </a:cubicBezTo>
                  <a:cubicBezTo>
                    <a:pt x="112" y="357"/>
                    <a:pt x="112" y="357"/>
                    <a:pt x="113" y="357"/>
                  </a:cubicBezTo>
                  <a:cubicBezTo>
                    <a:pt x="113" y="357"/>
                    <a:pt x="113" y="356"/>
                    <a:pt x="114" y="356"/>
                  </a:cubicBezTo>
                  <a:cubicBezTo>
                    <a:pt x="115" y="355"/>
                    <a:pt x="116" y="353"/>
                    <a:pt x="117" y="353"/>
                  </a:cubicBezTo>
                  <a:cubicBezTo>
                    <a:pt x="117" y="352"/>
                    <a:pt x="118" y="351"/>
                    <a:pt x="118" y="351"/>
                  </a:cubicBezTo>
                  <a:cubicBezTo>
                    <a:pt x="118" y="351"/>
                    <a:pt x="119" y="351"/>
                    <a:pt x="119" y="351"/>
                  </a:cubicBezTo>
                  <a:cubicBezTo>
                    <a:pt x="120" y="352"/>
                    <a:pt x="121" y="352"/>
                    <a:pt x="121" y="352"/>
                  </a:cubicBezTo>
                  <a:cubicBezTo>
                    <a:pt x="121" y="351"/>
                    <a:pt x="121" y="351"/>
                    <a:pt x="122" y="351"/>
                  </a:cubicBezTo>
                  <a:cubicBezTo>
                    <a:pt x="122" y="351"/>
                    <a:pt x="123" y="350"/>
                    <a:pt x="124" y="349"/>
                  </a:cubicBezTo>
                  <a:cubicBezTo>
                    <a:pt x="125" y="347"/>
                    <a:pt x="125" y="347"/>
                    <a:pt x="126" y="346"/>
                  </a:cubicBezTo>
                  <a:cubicBezTo>
                    <a:pt x="126" y="344"/>
                    <a:pt x="127" y="343"/>
                    <a:pt x="128" y="343"/>
                  </a:cubicBezTo>
                  <a:cubicBezTo>
                    <a:pt x="128" y="342"/>
                    <a:pt x="129" y="341"/>
                    <a:pt x="129" y="340"/>
                  </a:cubicBezTo>
                  <a:cubicBezTo>
                    <a:pt x="128" y="339"/>
                    <a:pt x="129" y="336"/>
                    <a:pt x="130" y="335"/>
                  </a:cubicBezTo>
                  <a:cubicBezTo>
                    <a:pt x="130" y="333"/>
                    <a:pt x="131" y="332"/>
                    <a:pt x="131" y="331"/>
                  </a:cubicBezTo>
                  <a:cubicBezTo>
                    <a:pt x="132" y="330"/>
                    <a:pt x="132" y="326"/>
                    <a:pt x="132" y="325"/>
                  </a:cubicBezTo>
                  <a:cubicBezTo>
                    <a:pt x="132" y="324"/>
                    <a:pt x="133" y="319"/>
                    <a:pt x="134" y="317"/>
                  </a:cubicBezTo>
                  <a:cubicBezTo>
                    <a:pt x="134" y="315"/>
                    <a:pt x="134" y="312"/>
                    <a:pt x="134" y="309"/>
                  </a:cubicBezTo>
                  <a:cubicBezTo>
                    <a:pt x="133" y="307"/>
                    <a:pt x="134" y="303"/>
                    <a:pt x="135" y="302"/>
                  </a:cubicBezTo>
                  <a:cubicBezTo>
                    <a:pt x="135" y="301"/>
                    <a:pt x="137" y="299"/>
                    <a:pt x="137" y="298"/>
                  </a:cubicBezTo>
                  <a:cubicBezTo>
                    <a:pt x="138" y="297"/>
                    <a:pt x="138" y="295"/>
                    <a:pt x="138" y="294"/>
                  </a:cubicBezTo>
                  <a:cubicBezTo>
                    <a:pt x="138" y="293"/>
                    <a:pt x="139" y="293"/>
                    <a:pt x="139" y="293"/>
                  </a:cubicBezTo>
                  <a:cubicBezTo>
                    <a:pt x="140" y="293"/>
                    <a:pt x="140" y="293"/>
                    <a:pt x="140" y="294"/>
                  </a:cubicBezTo>
                  <a:cubicBezTo>
                    <a:pt x="140" y="294"/>
                    <a:pt x="140" y="295"/>
                    <a:pt x="140" y="296"/>
                  </a:cubicBezTo>
                  <a:cubicBezTo>
                    <a:pt x="140" y="296"/>
                    <a:pt x="140" y="296"/>
                    <a:pt x="141" y="294"/>
                  </a:cubicBezTo>
                  <a:cubicBezTo>
                    <a:pt x="142" y="293"/>
                    <a:pt x="143" y="288"/>
                    <a:pt x="143" y="286"/>
                  </a:cubicBezTo>
                  <a:cubicBezTo>
                    <a:pt x="144" y="283"/>
                    <a:pt x="145" y="277"/>
                    <a:pt x="146" y="275"/>
                  </a:cubicBezTo>
                  <a:cubicBezTo>
                    <a:pt x="146" y="274"/>
                    <a:pt x="146" y="273"/>
                    <a:pt x="146" y="272"/>
                  </a:cubicBezTo>
                  <a:cubicBezTo>
                    <a:pt x="146" y="272"/>
                    <a:pt x="147" y="270"/>
                    <a:pt x="147" y="268"/>
                  </a:cubicBezTo>
                  <a:cubicBezTo>
                    <a:pt x="147" y="267"/>
                    <a:pt x="147" y="267"/>
                    <a:pt x="148" y="267"/>
                  </a:cubicBezTo>
                  <a:cubicBezTo>
                    <a:pt x="148" y="267"/>
                    <a:pt x="148" y="267"/>
                    <a:pt x="148" y="267"/>
                  </a:cubicBezTo>
                  <a:cubicBezTo>
                    <a:pt x="148" y="266"/>
                    <a:pt x="148" y="266"/>
                    <a:pt x="149" y="265"/>
                  </a:cubicBezTo>
                  <a:cubicBezTo>
                    <a:pt x="149" y="265"/>
                    <a:pt x="150" y="264"/>
                    <a:pt x="151" y="262"/>
                  </a:cubicBezTo>
                  <a:cubicBezTo>
                    <a:pt x="152" y="260"/>
                    <a:pt x="153" y="258"/>
                    <a:pt x="154" y="257"/>
                  </a:cubicBezTo>
                  <a:cubicBezTo>
                    <a:pt x="155" y="255"/>
                    <a:pt x="155" y="254"/>
                    <a:pt x="156" y="253"/>
                  </a:cubicBezTo>
                  <a:cubicBezTo>
                    <a:pt x="156" y="252"/>
                    <a:pt x="157" y="250"/>
                    <a:pt x="157" y="250"/>
                  </a:cubicBezTo>
                  <a:cubicBezTo>
                    <a:pt x="157" y="249"/>
                    <a:pt x="158" y="249"/>
                    <a:pt x="158" y="248"/>
                  </a:cubicBezTo>
                  <a:cubicBezTo>
                    <a:pt x="158" y="247"/>
                    <a:pt x="158" y="246"/>
                    <a:pt x="158" y="245"/>
                  </a:cubicBezTo>
                  <a:cubicBezTo>
                    <a:pt x="158" y="245"/>
                    <a:pt x="158" y="244"/>
                    <a:pt x="158" y="243"/>
                  </a:cubicBezTo>
                  <a:cubicBezTo>
                    <a:pt x="158" y="242"/>
                    <a:pt x="158" y="241"/>
                    <a:pt x="158" y="240"/>
                  </a:cubicBezTo>
                  <a:cubicBezTo>
                    <a:pt x="159" y="240"/>
                    <a:pt x="159" y="238"/>
                    <a:pt x="159" y="237"/>
                  </a:cubicBezTo>
                  <a:cubicBezTo>
                    <a:pt x="159" y="237"/>
                    <a:pt x="159" y="236"/>
                    <a:pt x="159" y="235"/>
                  </a:cubicBezTo>
                  <a:cubicBezTo>
                    <a:pt x="160" y="234"/>
                    <a:pt x="161" y="230"/>
                    <a:pt x="162" y="227"/>
                  </a:cubicBezTo>
                  <a:cubicBezTo>
                    <a:pt x="163" y="224"/>
                    <a:pt x="164" y="219"/>
                    <a:pt x="164" y="217"/>
                  </a:cubicBezTo>
                  <a:cubicBezTo>
                    <a:pt x="165" y="214"/>
                    <a:pt x="164" y="213"/>
                    <a:pt x="163" y="212"/>
                  </a:cubicBezTo>
                  <a:close/>
                  <a:moveTo>
                    <a:pt x="80" y="546"/>
                  </a:moveTo>
                  <a:cubicBezTo>
                    <a:pt x="79" y="550"/>
                    <a:pt x="79" y="554"/>
                    <a:pt x="79" y="556"/>
                  </a:cubicBezTo>
                  <a:cubicBezTo>
                    <a:pt x="78" y="558"/>
                    <a:pt x="77" y="563"/>
                    <a:pt x="75" y="566"/>
                  </a:cubicBezTo>
                  <a:cubicBezTo>
                    <a:pt x="74" y="569"/>
                    <a:pt x="73" y="573"/>
                    <a:pt x="72" y="574"/>
                  </a:cubicBezTo>
                  <a:cubicBezTo>
                    <a:pt x="71" y="576"/>
                    <a:pt x="72" y="576"/>
                    <a:pt x="71" y="575"/>
                  </a:cubicBezTo>
                  <a:cubicBezTo>
                    <a:pt x="71" y="573"/>
                    <a:pt x="70" y="570"/>
                    <a:pt x="69" y="568"/>
                  </a:cubicBezTo>
                  <a:cubicBezTo>
                    <a:pt x="68" y="566"/>
                    <a:pt x="68" y="566"/>
                    <a:pt x="67" y="565"/>
                  </a:cubicBezTo>
                  <a:cubicBezTo>
                    <a:pt x="67" y="564"/>
                    <a:pt x="67" y="565"/>
                    <a:pt x="67" y="564"/>
                  </a:cubicBezTo>
                  <a:cubicBezTo>
                    <a:pt x="67" y="563"/>
                    <a:pt x="67" y="561"/>
                    <a:pt x="68" y="561"/>
                  </a:cubicBezTo>
                  <a:cubicBezTo>
                    <a:pt x="68" y="560"/>
                    <a:pt x="68" y="557"/>
                    <a:pt x="67" y="556"/>
                  </a:cubicBezTo>
                  <a:cubicBezTo>
                    <a:pt x="67" y="556"/>
                    <a:pt x="67" y="554"/>
                    <a:pt x="67" y="552"/>
                  </a:cubicBezTo>
                  <a:cubicBezTo>
                    <a:pt x="66" y="550"/>
                    <a:pt x="67" y="539"/>
                    <a:pt x="67" y="539"/>
                  </a:cubicBezTo>
                  <a:cubicBezTo>
                    <a:pt x="68" y="543"/>
                    <a:pt x="68" y="532"/>
                    <a:pt x="69" y="526"/>
                  </a:cubicBezTo>
                  <a:cubicBezTo>
                    <a:pt x="71" y="521"/>
                    <a:pt x="72" y="517"/>
                    <a:pt x="73" y="509"/>
                  </a:cubicBezTo>
                  <a:cubicBezTo>
                    <a:pt x="74" y="504"/>
                    <a:pt x="74" y="500"/>
                    <a:pt x="74" y="499"/>
                  </a:cubicBezTo>
                  <a:cubicBezTo>
                    <a:pt x="75" y="498"/>
                    <a:pt x="75" y="497"/>
                    <a:pt x="75" y="498"/>
                  </a:cubicBezTo>
                  <a:cubicBezTo>
                    <a:pt x="75" y="500"/>
                    <a:pt x="77" y="504"/>
                    <a:pt x="77" y="510"/>
                  </a:cubicBezTo>
                  <a:cubicBezTo>
                    <a:pt x="78" y="516"/>
                    <a:pt x="80" y="528"/>
                    <a:pt x="80" y="534"/>
                  </a:cubicBezTo>
                  <a:cubicBezTo>
                    <a:pt x="80" y="540"/>
                    <a:pt x="80" y="543"/>
                    <a:pt x="80" y="546"/>
                  </a:cubicBezTo>
                  <a:close/>
                  <a:moveTo>
                    <a:pt x="130" y="227"/>
                  </a:moveTo>
                  <a:cubicBezTo>
                    <a:pt x="130" y="228"/>
                    <a:pt x="128" y="231"/>
                    <a:pt x="128" y="233"/>
                  </a:cubicBezTo>
                  <a:cubicBezTo>
                    <a:pt x="127" y="236"/>
                    <a:pt x="127" y="239"/>
                    <a:pt x="127" y="242"/>
                  </a:cubicBezTo>
                  <a:cubicBezTo>
                    <a:pt x="127" y="245"/>
                    <a:pt x="126" y="250"/>
                    <a:pt x="126" y="251"/>
                  </a:cubicBezTo>
                  <a:cubicBezTo>
                    <a:pt x="126" y="252"/>
                    <a:pt x="126" y="253"/>
                    <a:pt x="126" y="254"/>
                  </a:cubicBezTo>
                  <a:cubicBezTo>
                    <a:pt x="126" y="255"/>
                    <a:pt x="125" y="257"/>
                    <a:pt x="125" y="255"/>
                  </a:cubicBezTo>
                  <a:cubicBezTo>
                    <a:pt x="125" y="252"/>
                    <a:pt x="125" y="252"/>
                    <a:pt x="125" y="248"/>
                  </a:cubicBezTo>
                  <a:cubicBezTo>
                    <a:pt x="124" y="245"/>
                    <a:pt x="123" y="242"/>
                    <a:pt x="123" y="240"/>
                  </a:cubicBezTo>
                  <a:cubicBezTo>
                    <a:pt x="123" y="238"/>
                    <a:pt x="123" y="236"/>
                    <a:pt x="122" y="235"/>
                  </a:cubicBezTo>
                  <a:cubicBezTo>
                    <a:pt x="122" y="233"/>
                    <a:pt x="122" y="230"/>
                    <a:pt x="121" y="228"/>
                  </a:cubicBezTo>
                  <a:cubicBezTo>
                    <a:pt x="120" y="227"/>
                    <a:pt x="119" y="227"/>
                    <a:pt x="120" y="226"/>
                  </a:cubicBezTo>
                  <a:cubicBezTo>
                    <a:pt x="120" y="226"/>
                    <a:pt x="120" y="225"/>
                    <a:pt x="120" y="224"/>
                  </a:cubicBezTo>
                  <a:cubicBezTo>
                    <a:pt x="119" y="223"/>
                    <a:pt x="119" y="222"/>
                    <a:pt x="118" y="221"/>
                  </a:cubicBezTo>
                  <a:cubicBezTo>
                    <a:pt x="118" y="221"/>
                    <a:pt x="117" y="220"/>
                    <a:pt x="117" y="220"/>
                  </a:cubicBezTo>
                  <a:cubicBezTo>
                    <a:pt x="117" y="219"/>
                    <a:pt x="118" y="219"/>
                    <a:pt x="118" y="219"/>
                  </a:cubicBezTo>
                  <a:cubicBezTo>
                    <a:pt x="119" y="219"/>
                    <a:pt x="120" y="219"/>
                    <a:pt x="122" y="219"/>
                  </a:cubicBezTo>
                  <a:cubicBezTo>
                    <a:pt x="123" y="218"/>
                    <a:pt x="123" y="218"/>
                    <a:pt x="124" y="218"/>
                  </a:cubicBezTo>
                  <a:cubicBezTo>
                    <a:pt x="125" y="217"/>
                    <a:pt x="126" y="217"/>
                    <a:pt x="126" y="216"/>
                  </a:cubicBezTo>
                  <a:cubicBezTo>
                    <a:pt x="126" y="215"/>
                    <a:pt x="126" y="213"/>
                    <a:pt x="127" y="212"/>
                  </a:cubicBezTo>
                  <a:cubicBezTo>
                    <a:pt x="128" y="211"/>
                    <a:pt x="128" y="209"/>
                    <a:pt x="128" y="208"/>
                  </a:cubicBezTo>
                  <a:cubicBezTo>
                    <a:pt x="128" y="207"/>
                    <a:pt x="128" y="204"/>
                    <a:pt x="128" y="203"/>
                  </a:cubicBezTo>
                  <a:cubicBezTo>
                    <a:pt x="128" y="202"/>
                    <a:pt x="128" y="201"/>
                    <a:pt x="127" y="200"/>
                  </a:cubicBezTo>
                  <a:cubicBezTo>
                    <a:pt x="127" y="199"/>
                    <a:pt x="126" y="198"/>
                    <a:pt x="127" y="197"/>
                  </a:cubicBezTo>
                  <a:cubicBezTo>
                    <a:pt x="127" y="197"/>
                    <a:pt x="127" y="196"/>
                    <a:pt x="128" y="195"/>
                  </a:cubicBezTo>
                  <a:cubicBezTo>
                    <a:pt x="128" y="195"/>
                    <a:pt x="128" y="195"/>
                    <a:pt x="128" y="195"/>
                  </a:cubicBezTo>
                  <a:cubicBezTo>
                    <a:pt x="128" y="195"/>
                    <a:pt x="129" y="199"/>
                    <a:pt x="129" y="200"/>
                  </a:cubicBezTo>
                  <a:cubicBezTo>
                    <a:pt x="129" y="202"/>
                    <a:pt x="130" y="208"/>
                    <a:pt x="130" y="209"/>
                  </a:cubicBezTo>
                  <a:cubicBezTo>
                    <a:pt x="131" y="210"/>
                    <a:pt x="131" y="210"/>
                    <a:pt x="130" y="211"/>
                  </a:cubicBezTo>
                  <a:cubicBezTo>
                    <a:pt x="130" y="212"/>
                    <a:pt x="129" y="212"/>
                    <a:pt x="129" y="213"/>
                  </a:cubicBezTo>
                  <a:cubicBezTo>
                    <a:pt x="129" y="214"/>
                    <a:pt x="128" y="215"/>
                    <a:pt x="128" y="217"/>
                  </a:cubicBezTo>
                  <a:cubicBezTo>
                    <a:pt x="129" y="218"/>
                    <a:pt x="129" y="219"/>
                    <a:pt x="129" y="220"/>
                  </a:cubicBezTo>
                  <a:cubicBezTo>
                    <a:pt x="130" y="221"/>
                    <a:pt x="130" y="223"/>
                    <a:pt x="130" y="224"/>
                  </a:cubicBezTo>
                  <a:cubicBezTo>
                    <a:pt x="130" y="225"/>
                    <a:pt x="131" y="226"/>
                    <a:pt x="131" y="226"/>
                  </a:cubicBezTo>
                  <a:cubicBezTo>
                    <a:pt x="131" y="227"/>
                    <a:pt x="131" y="227"/>
                    <a:pt x="130" y="227"/>
                  </a:cubicBezTo>
                  <a:close/>
                </a:path>
              </a:pathLst>
            </a:custGeom>
            <a:grpFill/>
            <a:ln>
              <a:noFill/>
            </a:ln>
            <a:effectLst>
              <a:outerShdw blurRad="25400" dir="18900000" sy="23000" kx="-1200000" algn="b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1" name="Freeform 17"/>
            <p:cNvSpPr>
              <a:spLocks/>
            </p:cNvSpPr>
            <p:nvPr/>
          </p:nvSpPr>
          <p:spPr bwMode="auto">
            <a:xfrm>
              <a:off x="6765091" y="3588969"/>
              <a:ext cx="271754" cy="865266"/>
            </a:xfrm>
            <a:custGeom>
              <a:avLst/>
              <a:gdLst>
                <a:gd name="T0" fmla="*/ 85 w 89"/>
                <a:gd name="T1" fmla="*/ 275 h 284"/>
                <a:gd name="T2" fmla="*/ 84 w 89"/>
                <a:gd name="T3" fmla="*/ 267 h 284"/>
                <a:gd name="T4" fmla="*/ 84 w 89"/>
                <a:gd name="T5" fmla="*/ 253 h 284"/>
                <a:gd name="T6" fmla="*/ 79 w 89"/>
                <a:gd name="T7" fmla="*/ 223 h 284"/>
                <a:gd name="T8" fmla="*/ 78 w 89"/>
                <a:gd name="T9" fmla="*/ 197 h 284"/>
                <a:gd name="T10" fmla="*/ 78 w 89"/>
                <a:gd name="T11" fmla="*/ 165 h 284"/>
                <a:gd name="T12" fmla="*/ 77 w 89"/>
                <a:gd name="T13" fmla="*/ 140 h 284"/>
                <a:gd name="T14" fmla="*/ 74 w 89"/>
                <a:gd name="T15" fmla="*/ 126 h 284"/>
                <a:gd name="T16" fmla="*/ 72 w 89"/>
                <a:gd name="T17" fmla="*/ 118 h 284"/>
                <a:gd name="T18" fmla="*/ 73 w 89"/>
                <a:gd name="T19" fmla="*/ 112 h 284"/>
                <a:gd name="T20" fmla="*/ 77 w 89"/>
                <a:gd name="T21" fmla="*/ 104 h 284"/>
                <a:gd name="T22" fmla="*/ 80 w 89"/>
                <a:gd name="T23" fmla="*/ 95 h 284"/>
                <a:gd name="T24" fmla="*/ 83 w 89"/>
                <a:gd name="T25" fmla="*/ 85 h 284"/>
                <a:gd name="T26" fmla="*/ 85 w 89"/>
                <a:gd name="T27" fmla="*/ 65 h 284"/>
                <a:gd name="T28" fmla="*/ 80 w 89"/>
                <a:gd name="T29" fmla="*/ 52 h 284"/>
                <a:gd name="T30" fmla="*/ 75 w 89"/>
                <a:gd name="T31" fmla="*/ 47 h 284"/>
                <a:gd name="T32" fmla="*/ 59 w 89"/>
                <a:gd name="T33" fmla="*/ 39 h 284"/>
                <a:gd name="T34" fmla="*/ 54 w 89"/>
                <a:gd name="T35" fmla="*/ 31 h 284"/>
                <a:gd name="T36" fmla="*/ 57 w 89"/>
                <a:gd name="T37" fmla="*/ 22 h 284"/>
                <a:gd name="T38" fmla="*/ 55 w 89"/>
                <a:gd name="T39" fmla="*/ 14 h 284"/>
                <a:gd name="T40" fmla="*/ 29 w 89"/>
                <a:gd name="T41" fmla="*/ 10 h 284"/>
                <a:gd name="T42" fmla="*/ 30 w 89"/>
                <a:gd name="T43" fmla="*/ 23 h 284"/>
                <a:gd name="T44" fmla="*/ 34 w 89"/>
                <a:gd name="T45" fmla="*/ 32 h 284"/>
                <a:gd name="T46" fmla="*/ 32 w 89"/>
                <a:gd name="T47" fmla="*/ 38 h 284"/>
                <a:gd name="T48" fmla="*/ 25 w 89"/>
                <a:gd name="T49" fmla="*/ 43 h 284"/>
                <a:gd name="T50" fmla="*/ 17 w 89"/>
                <a:gd name="T51" fmla="*/ 48 h 284"/>
                <a:gd name="T52" fmla="*/ 13 w 89"/>
                <a:gd name="T53" fmla="*/ 51 h 284"/>
                <a:gd name="T54" fmla="*/ 9 w 89"/>
                <a:gd name="T55" fmla="*/ 58 h 284"/>
                <a:gd name="T56" fmla="*/ 6 w 89"/>
                <a:gd name="T57" fmla="*/ 70 h 284"/>
                <a:gd name="T58" fmla="*/ 7 w 89"/>
                <a:gd name="T59" fmla="*/ 94 h 284"/>
                <a:gd name="T60" fmla="*/ 10 w 89"/>
                <a:gd name="T61" fmla="*/ 99 h 284"/>
                <a:gd name="T62" fmla="*/ 19 w 89"/>
                <a:gd name="T63" fmla="*/ 101 h 284"/>
                <a:gd name="T64" fmla="*/ 20 w 89"/>
                <a:gd name="T65" fmla="*/ 112 h 284"/>
                <a:gd name="T66" fmla="*/ 19 w 89"/>
                <a:gd name="T67" fmla="*/ 119 h 284"/>
                <a:gd name="T68" fmla="*/ 18 w 89"/>
                <a:gd name="T69" fmla="*/ 125 h 284"/>
                <a:gd name="T70" fmla="*/ 16 w 89"/>
                <a:gd name="T71" fmla="*/ 136 h 284"/>
                <a:gd name="T72" fmla="*/ 16 w 89"/>
                <a:gd name="T73" fmla="*/ 157 h 284"/>
                <a:gd name="T74" fmla="*/ 18 w 89"/>
                <a:gd name="T75" fmla="*/ 191 h 284"/>
                <a:gd name="T76" fmla="*/ 19 w 89"/>
                <a:gd name="T77" fmla="*/ 224 h 284"/>
                <a:gd name="T78" fmla="*/ 18 w 89"/>
                <a:gd name="T79" fmla="*/ 258 h 284"/>
                <a:gd name="T80" fmla="*/ 15 w 89"/>
                <a:gd name="T81" fmla="*/ 268 h 284"/>
                <a:gd name="T82" fmla="*/ 13 w 89"/>
                <a:gd name="T83" fmla="*/ 273 h 284"/>
                <a:gd name="T84" fmla="*/ 4 w 89"/>
                <a:gd name="T85" fmla="*/ 277 h 284"/>
                <a:gd name="T86" fmla="*/ 0 w 89"/>
                <a:gd name="T87" fmla="*/ 282 h 284"/>
                <a:gd name="T88" fmla="*/ 23 w 89"/>
                <a:gd name="T89" fmla="*/ 282 h 284"/>
                <a:gd name="T90" fmla="*/ 36 w 89"/>
                <a:gd name="T91" fmla="*/ 279 h 284"/>
                <a:gd name="T92" fmla="*/ 37 w 89"/>
                <a:gd name="T93" fmla="*/ 270 h 284"/>
                <a:gd name="T94" fmla="*/ 38 w 89"/>
                <a:gd name="T95" fmla="*/ 259 h 284"/>
                <a:gd name="T96" fmla="*/ 40 w 89"/>
                <a:gd name="T97" fmla="*/ 232 h 284"/>
                <a:gd name="T98" fmla="*/ 44 w 89"/>
                <a:gd name="T99" fmla="*/ 191 h 284"/>
                <a:gd name="T100" fmla="*/ 46 w 89"/>
                <a:gd name="T101" fmla="*/ 169 h 284"/>
                <a:gd name="T102" fmla="*/ 51 w 89"/>
                <a:gd name="T103" fmla="*/ 180 h 284"/>
                <a:gd name="T104" fmla="*/ 55 w 89"/>
                <a:gd name="T105" fmla="*/ 218 h 284"/>
                <a:gd name="T106" fmla="*/ 59 w 89"/>
                <a:gd name="T107" fmla="*/ 250 h 284"/>
                <a:gd name="T108" fmla="*/ 64 w 89"/>
                <a:gd name="T109" fmla="*/ 267 h 284"/>
                <a:gd name="T110" fmla="*/ 66 w 89"/>
                <a:gd name="T111" fmla="*/ 275 h 284"/>
                <a:gd name="T112" fmla="*/ 71 w 89"/>
                <a:gd name="T113" fmla="*/ 281 h 284"/>
                <a:gd name="T114" fmla="*/ 89 w 89"/>
                <a:gd name="T115" fmla="*/ 283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9" h="284">
                  <a:moveTo>
                    <a:pt x="89" y="282"/>
                  </a:moveTo>
                  <a:cubicBezTo>
                    <a:pt x="89" y="281"/>
                    <a:pt x="89" y="281"/>
                    <a:pt x="89" y="281"/>
                  </a:cubicBezTo>
                  <a:cubicBezTo>
                    <a:pt x="88" y="280"/>
                    <a:pt x="88" y="280"/>
                    <a:pt x="88" y="280"/>
                  </a:cubicBezTo>
                  <a:cubicBezTo>
                    <a:pt x="88" y="280"/>
                    <a:pt x="88" y="279"/>
                    <a:pt x="87" y="279"/>
                  </a:cubicBezTo>
                  <a:cubicBezTo>
                    <a:pt x="87" y="278"/>
                    <a:pt x="87" y="278"/>
                    <a:pt x="87" y="277"/>
                  </a:cubicBezTo>
                  <a:cubicBezTo>
                    <a:pt x="87" y="277"/>
                    <a:pt x="86" y="276"/>
                    <a:pt x="85" y="275"/>
                  </a:cubicBezTo>
                  <a:cubicBezTo>
                    <a:pt x="85" y="275"/>
                    <a:pt x="84" y="275"/>
                    <a:pt x="84" y="274"/>
                  </a:cubicBezTo>
                  <a:cubicBezTo>
                    <a:pt x="84" y="274"/>
                    <a:pt x="84" y="274"/>
                    <a:pt x="84" y="274"/>
                  </a:cubicBezTo>
                  <a:cubicBezTo>
                    <a:pt x="84" y="273"/>
                    <a:pt x="83" y="273"/>
                    <a:pt x="83" y="273"/>
                  </a:cubicBezTo>
                  <a:cubicBezTo>
                    <a:pt x="83" y="272"/>
                    <a:pt x="83" y="272"/>
                    <a:pt x="82" y="271"/>
                  </a:cubicBezTo>
                  <a:cubicBezTo>
                    <a:pt x="82" y="271"/>
                    <a:pt x="83" y="271"/>
                    <a:pt x="83" y="270"/>
                  </a:cubicBezTo>
                  <a:cubicBezTo>
                    <a:pt x="83" y="269"/>
                    <a:pt x="84" y="268"/>
                    <a:pt x="84" y="267"/>
                  </a:cubicBezTo>
                  <a:cubicBezTo>
                    <a:pt x="84" y="267"/>
                    <a:pt x="84" y="267"/>
                    <a:pt x="84" y="266"/>
                  </a:cubicBezTo>
                  <a:cubicBezTo>
                    <a:pt x="83" y="266"/>
                    <a:pt x="83" y="266"/>
                    <a:pt x="84" y="266"/>
                  </a:cubicBezTo>
                  <a:cubicBezTo>
                    <a:pt x="84" y="266"/>
                    <a:pt x="84" y="265"/>
                    <a:pt x="84" y="265"/>
                  </a:cubicBezTo>
                  <a:cubicBezTo>
                    <a:pt x="84" y="264"/>
                    <a:pt x="84" y="264"/>
                    <a:pt x="84" y="263"/>
                  </a:cubicBezTo>
                  <a:cubicBezTo>
                    <a:pt x="84" y="263"/>
                    <a:pt x="84" y="260"/>
                    <a:pt x="84" y="259"/>
                  </a:cubicBezTo>
                  <a:cubicBezTo>
                    <a:pt x="84" y="258"/>
                    <a:pt x="84" y="254"/>
                    <a:pt x="84" y="253"/>
                  </a:cubicBezTo>
                  <a:cubicBezTo>
                    <a:pt x="84" y="252"/>
                    <a:pt x="83" y="250"/>
                    <a:pt x="83" y="249"/>
                  </a:cubicBezTo>
                  <a:cubicBezTo>
                    <a:pt x="83" y="249"/>
                    <a:pt x="82" y="244"/>
                    <a:pt x="82" y="242"/>
                  </a:cubicBezTo>
                  <a:cubicBezTo>
                    <a:pt x="81" y="240"/>
                    <a:pt x="81" y="237"/>
                    <a:pt x="81" y="236"/>
                  </a:cubicBezTo>
                  <a:cubicBezTo>
                    <a:pt x="81" y="236"/>
                    <a:pt x="81" y="234"/>
                    <a:pt x="80" y="233"/>
                  </a:cubicBezTo>
                  <a:cubicBezTo>
                    <a:pt x="80" y="232"/>
                    <a:pt x="80" y="228"/>
                    <a:pt x="80" y="227"/>
                  </a:cubicBezTo>
                  <a:cubicBezTo>
                    <a:pt x="80" y="226"/>
                    <a:pt x="79" y="224"/>
                    <a:pt x="79" y="223"/>
                  </a:cubicBezTo>
                  <a:cubicBezTo>
                    <a:pt x="79" y="222"/>
                    <a:pt x="79" y="219"/>
                    <a:pt x="79" y="218"/>
                  </a:cubicBezTo>
                  <a:cubicBezTo>
                    <a:pt x="79" y="218"/>
                    <a:pt x="78" y="216"/>
                    <a:pt x="79" y="215"/>
                  </a:cubicBezTo>
                  <a:cubicBezTo>
                    <a:pt x="79" y="213"/>
                    <a:pt x="79" y="211"/>
                    <a:pt x="79" y="210"/>
                  </a:cubicBezTo>
                  <a:cubicBezTo>
                    <a:pt x="78" y="208"/>
                    <a:pt x="78" y="205"/>
                    <a:pt x="78" y="205"/>
                  </a:cubicBezTo>
                  <a:cubicBezTo>
                    <a:pt x="78" y="204"/>
                    <a:pt x="78" y="201"/>
                    <a:pt x="78" y="200"/>
                  </a:cubicBezTo>
                  <a:cubicBezTo>
                    <a:pt x="78" y="199"/>
                    <a:pt x="78" y="197"/>
                    <a:pt x="78" y="197"/>
                  </a:cubicBezTo>
                  <a:cubicBezTo>
                    <a:pt x="78" y="196"/>
                    <a:pt x="78" y="194"/>
                    <a:pt x="78" y="193"/>
                  </a:cubicBezTo>
                  <a:cubicBezTo>
                    <a:pt x="78" y="193"/>
                    <a:pt x="78" y="191"/>
                    <a:pt x="78" y="190"/>
                  </a:cubicBezTo>
                  <a:cubicBezTo>
                    <a:pt x="78" y="189"/>
                    <a:pt x="78" y="185"/>
                    <a:pt x="79" y="184"/>
                  </a:cubicBezTo>
                  <a:cubicBezTo>
                    <a:pt x="79" y="182"/>
                    <a:pt x="79" y="180"/>
                    <a:pt x="79" y="178"/>
                  </a:cubicBezTo>
                  <a:cubicBezTo>
                    <a:pt x="79" y="176"/>
                    <a:pt x="79" y="173"/>
                    <a:pt x="79" y="172"/>
                  </a:cubicBezTo>
                  <a:cubicBezTo>
                    <a:pt x="79" y="171"/>
                    <a:pt x="79" y="167"/>
                    <a:pt x="78" y="165"/>
                  </a:cubicBezTo>
                  <a:cubicBezTo>
                    <a:pt x="78" y="164"/>
                    <a:pt x="78" y="161"/>
                    <a:pt x="78" y="160"/>
                  </a:cubicBezTo>
                  <a:cubicBezTo>
                    <a:pt x="78" y="159"/>
                    <a:pt x="78" y="157"/>
                    <a:pt x="78" y="156"/>
                  </a:cubicBezTo>
                  <a:cubicBezTo>
                    <a:pt x="78" y="155"/>
                    <a:pt x="78" y="154"/>
                    <a:pt x="79" y="153"/>
                  </a:cubicBezTo>
                  <a:cubicBezTo>
                    <a:pt x="79" y="152"/>
                    <a:pt x="79" y="149"/>
                    <a:pt x="79" y="148"/>
                  </a:cubicBezTo>
                  <a:cubicBezTo>
                    <a:pt x="79" y="147"/>
                    <a:pt x="78" y="145"/>
                    <a:pt x="78" y="144"/>
                  </a:cubicBezTo>
                  <a:cubicBezTo>
                    <a:pt x="78" y="142"/>
                    <a:pt x="77" y="141"/>
                    <a:pt x="77" y="140"/>
                  </a:cubicBezTo>
                  <a:cubicBezTo>
                    <a:pt x="77" y="139"/>
                    <a:pt x="77" y="137"/>
                    <a:pt x="77" y="137"/>
                  </a:cubicBezTo>
                  <a:cubicBezTo>
                    <a:pt x="77" y="136"/>
                    <a:pt x="76" y="133"/>
                    <a:pt x="76" y="132"/>
                  </a:cubicBezTo>
                  <a:cubicBezTo>
                    <a:pt x="76" y="132"/>
                    <a:pt x="76" y="131"/>
                    <a:pt x="76" y="131"/>
                  </a:cubicBezTo>
                  <a:cubicBezTo>
                    <a:pt x="75" y="130"/>
                    <a:pt x="75" y="129"/>
                    <a:pt x="75" y="129"/>
                  </a:cubicBezTo>
                  <a:cubicBezTo>
                    <a:pt x="75" y="129"/>
                    <a:pt x="75" y="128"/>
                    <a:pt x="75" y="128"/>
                  </a:cubicBezTo>
                  <a:cubicBezTo>
                    <a:pt x="75" y="128"/>
                    <a:pt x="74" y="127"/>
                    <a:pt x="74" y="126"/>
                  </a:cubicBezTo>
                  <a:cubicBezTo>
                    <a:pt x="74" y="125"/>
                    <a:pt x="74" y="125"/>
                    <a:pt x="74" y="124"/>
                  </a:cubicBezTo>
                  <a:cubicBezTo>
                    <a:pt x="73" y="124"/>
                    <a:pt x="73" y="123"/>
                    <a:pt x="73" y="123"/>
                  </a:cubicBezTo>
                  <a:cubicBezTo>
                    <a:pt x="74" y="122"/>
                    <a:pt x="73" y="122"/>
                    <a:pt x="73" y="121"/>
                  </a:cubicBezTo>
                  <a:cubicBezTo>
                    <a:pt x="73" y="121"/>
                    <a:pt x="73" y="121"/>
                    <a:pt x="73" y="121"/>
                  </a:cubicBezTo>
                  <a:cubicBezTo>
                    <a:pt x="73" y="120"/>
                    <a:pt x="73" y="120"/>
                    <a:pt x="73" y="120"/>
                  </a:cubicBezTo>
                  <a:cubicBezTo>
                    <a:pt x="72" y="119"/>
                    <a:pt x="72" y="119"/>
                    <a:pt x="72" y="118"/>
                  </a:cubicBezTo>
                  <a:cubicBezTo>
                    <a:pt x="72" y="118"/>
                    <a:pt x="72" y="118"/>
                    <a:pt x="72" y="118"/>
                  </a:cubicBezTo>
                  <a:cubicBezTo>
                    <a:pt x="72" y="118"/>
                    <a:pt x="72" y="117"/>
                    <a:pt x="72" y="117"/>
                  </a:cubicBezTo>
                  <a:cubicBezTo>
                    <a:pt x="72" y="116"/>
                    <a:pt x="72" y="116"/>
                    <a:pt x="72" y="115"/>
                  </a:cubicBezTo>
                  <a:cubicBezTo>
                    <a:pt x="72" y="114"/>
                    <a:pt x="72" y="114"/>
                    <a:pt x="72" y="113"/>
                  </a:cubicBezTo>
                  <a:cubicBezTo>
                    <a:pt x="72" y="113"/>
                    <a:pt x="72" y="113"/>
                    <a:pt x="72" y="113"/>
                  </a:cubicBezTo>
                  <a:cubicBezTo>
                    <a:pt x="72" y="113"/>
                    <a:pt x="73" y="113"/>
                    <a:pt x="73" y="112"/>
                  </a:cubicBezTo>
                  <a:cubicBezTo>
                    <a:pt x="74" y="112"/>
                    <a:pt x="75" y="111"/>
                    <a:pt x="75" y="110"/>
                  </a:cubicBezTo>
                  <a:cubicBezTo>
                    <a:pt x="76" y="110"/>
                    <a:pt x="76" y="109"/>
                    <a:pt x="76" y="109"/>
                  </a:cubicBezTo>
                  <a:cubicBezTo>
                    <a:pt x="77" y="109"/>
                    <a:pt x="77" y="108"/>
                    <a:pt x="77" y="107"/>
                  </a:cubicBezTo>
                  <a:cubicBezTo>
                    <a:pt x="77" y="107"/>
                    <a:pt x="77" y="106"/>
                    <a:pt x="77" y="105"/>
                  </a:cubicBezTo>
                  <a:cubicBezTo>
                    <a:pt x="77" y="105"/>
                    <a:pt x="77" y="105"/>
                    <a:pt x="77" y="105"/>
                  </a:cubicBezTo>
                  <a:cubicBezTo>
                    <a:pt x="77" y="104"/>
                    <a:pt x="77" y="104"/>
                    <a:pt x="77" y="104"/>
                  </a:cubicBezTo>
                  <a:cubicBezTo>
                    <a:pt x="78" y="103"/>
                    <a:pt x="78" y="102"/>
                    <a:pt x="78" y="102"/>
                  </a:cubicBezTo>
                  <a:cubicBezTo>
                    <a:pt x="78" y="101"/>
                    <a:pt x="78" y="100"/>
                    <a:pt x="78" y="100"/>
                  </a:cubicBezTo>
                  <a:cubicBezTo>
                    <a:pt x="78" y="100"/>
                    <a:pt x="78" y="99"/>
                    <a:pt x="77" y="99"/>
                  </a:cubicBezTo>
                  <a:cubicBezTo>
                    <a:pt x="77" y="98"/>
                    <a:pt x="77" y="98"/>
                    <a:pt x="77" y="98"/>
                  </a:cubicBezTo>
                  <a:cubicBezTo>
                    <a:pt x="78" y="98"/>
                    <a:pt x="78" y="98"/>
                    <a:pt x="78" y="97"/>
                  </a:cubicBezTo>
                  <a:cubicBezTo>
                    <a:pt x="79" y="97"/>
                    <a:pt x="79" y="96"/>
                    <a:pt x="80" y="95"/>
                  </a:cubicBezTo>
                  <a:cubicBezTo>
                    <a:pt x="80" y="95"/>
                    <a:pt x="80" y="95"/>
                    <a:pt x="80" y="95"/>
                  </a:cubicBezTo>
                  <a:cubicBezTo>
                    <a:pt x="80" y="95"/>
                    <a:pt x="81" y="93"/>
                    <a:pt x="81" y="93"/>
                  </a:cubicBezTo>
                  <a:cubicBezTo>
                    <a:pt x="81" y="93"/>
                    <a:pt x="82" y="92"/>
                    <a:pt x="82" y="92"/>
                  </a:cubicBezTo>
                  <a:cubicBezTo>
                    <a:pt x="82" y="92"/>
                    <a:pt x="82" y="91"/>
                    <a:pt x="82" y="91"/>
                  </a:cubicBezTo>
                  <a:cubicBezTo>
                    <a:pt x="82" y="90"/>
                    <a:pt x="83" y="89"/>
                    <a:pt x="83" y="88"/>
                  </a:cubicBezTo>
                  <a:cubicBezTo>
                    <a:pt x="83" y="88"/>
                    <a:pt x="83" y="86"/>
                    <a:pt x="83" y="85"/>
                  </a:cubicBezTo>
                  <a:cubicBezTo>
                    <a:pt x="84" y="84"/>
                    <a:pt x="84" y="81"/>
                    <a:pt x="85" y="80"/>
                  </a:cubicBezTo>
                  <a:cubicBezTo>
                    <a:pt x="85" y="78"/>
                    <a:pt x="85" y="77"/>
                    <a:pt x="85" y="76"/>
                  </a:cubicBezTo>
                  <a:cubicBezTo>
                    <a:pt x="85" y="74"/>
                    <a:pt x="85" y="71"/>
                    <a:pt x="85" y="70"/>
                  </a:cubicBezTo>
                  <a:cubicBezTo>
                    <a:pt x="85" y="69"/>
                    <a:pt x="85" y="68"/>
                    <a:pt x="86" y="68"/>
                  </a:cubicBezTo>
                  <a:cubicBezTo>
                    <a:pt x="86" y="68"/>
                    <a:pt x="86" y="67"/>
                    <a:pt x="85" y="67"/>
                  </a:cubicBezTo>
                  <a:cubicBezTo>
                    <a:pt x="85" y="66"/>
                    <a:pt x="85" y="65"/>
                    <a:pt x="85" y="65"/>
                  </a:cubicBezTo>
                  <a:cubicBezTo>
                    <a:pt x="85" y="64"/>
                    <a:pt x="83" y="61"/>
                    <a:pt x="83" y="60"/>
                  </a:cubicBezTo>
                  <a:cubicBezTo>
                    <a:pt x="83" y="60"/>
                    <a:pt x="82" y="58"/>
                    <a:pt x="82" y="57"/>
                  </a:cubicBezTo>
                  <a:cubicBezTo>
                    <a:pt x="82" y="57"/>
                    <a:pt x="82" y="57"/>
                    <a:pt x="82" y="57"/>
                  </a:cubicBezTo>
                  <a:cubicBezTo>
                    <a:pt x="82" y="56"/>
                    <a:pt x="82" y="56"/>
                    <a:pt x="82" y="55"/>
                  </a:cubicBezTo>
                  <a:cubicBezTo>
                    <a:pt x="82" y="55"/>
                    <a:pt x="81" y="54"/>
                    <a:pt x="81" y="54"/>
                  </a:cubicBezTo>
                  <a:cubicBezTo>
                    <a:pt x="81" y="53"/>
                    <a:pt x="80" y="53"/>
                    <a:pt x="80" y="52"/>
                  </a:cubicBezTo>
                  <a:cubicBezTo>
                    <a:pt x="80" y="52"/>
                    <a:pt x="80" y="52"/>
                    <a:pt x="79" y="51"/>
                  </a:cubicBezTo>
                  <a:cubicBezTo>
                    <a:pt x="79" y="51"/>
                    <a:pt x="79" y="51"/>
                    <a:pt x="79" y="50"/>
                  </a:cubicBezTo>
                  <a:cubicBezTo>
                    <a:pt x="79" y="50"/>
                    <a:pt x="78" y="49"/>
                    <a:pt x="78" y="49"/>
                  </a:cubicBezTo>
                  <a:cubicBezTo>
                    <a:pt x="77" y="48"/>
                    <a:pt x="77" y="48"/>
                    <a:pt x="77" y="48"/>
                  </a:cubicBezTo>
                  <a:cubicBezTo>
                    <a:pt x="77" y="48"/>
                    <a:pt x="76" y="48"/>
                    <a:pt x="76" y="47"/>
                  </a:cubicBezTo>
                  <a:cubicBezTo>
                    <a:pt x="75" y="47"/>
                    <a:pt x="75" y="47"/>
                    <a:pt x="75" y="47"/>
                  </a:cubicBezTo>
                  <a:cubicBezTo>
                    <a:pt x="75" y="46"/>
                    <a:pt x="74" y="46"/>
                    <a:pt x="74" y="46"/>
                  </a:cubicBezTo>
                  <a:cubicBezTo>
                    <a:pt x="73" y="46"/>
                    <a:pt x="72" y="45"/>
                    <a:pt x="70" y="44"/>
                  </a:cubicBezTo>
                  <a:cubicBezTo>
                    <a:pt x="69" y="43"/>
                    <a:pt x="67" y="42"/>
                    <a:pt x="66" y="42"/>
                  </a:cubicBezTo>
                  <a:cubicBezTo>
                    <a:pt x="65" y="41"/>
                    <a:pt x="63" y="41"/>
                    <a:pt x="63" y="40"/>
                  </a:cubicBezTo>
                  <a:cubicBezTo>
                    <a:pt x="62" y="40"/>
                    <a:pt x="61" y="39"/>
                    <a:pt x="60" y="39"/>
                  </a:cubicBezTo>
                  <a:cubicBezTo>
                    <a:pt x="60" y="39"/>
                    <a:pt x="59" y="39"/>
                    <a:pt x="59" y="39"/>
                  </a:cubicBezTo>
                  <a:cubicBezTo>
                    <a:pt x="58" y="39"/>
                    <a:pt x="58" y="38"/>
                    <a:pt x="57" y="38"/>
                  </a:cubicBezTo>
                  <a:cubicBezTo>
                    <a:pt x="57" y="38"/>
                    <a:pt x="57" y="38"/>
                    <a:pt x="57" y="38"/>
                  </a:cubicBezTo>
                  <a:cubicBezTo>
                    <a:pt x="57" y="38"/>
                    <a:pt x="56" y="37"/>
                    <a:pt x="56" y="37"/>
                  </a:cubicBezTo>
                  <a:cubicBezTo>
                    <a:pt x="56" y="37"/>
                    <a:pt x="55" y="35"/>
                    <a:pt x="55" y="34"/>
                  </a:cubicBezTo>
                  <a:cubicBezTo>
                    <a:pt x="55" y="34"/>
                    <a:pt x="54" y="32"/>
                    <a:pt x="54" y="32"/>
                  </a:cubicBezTo>
                  <a:cubicBezTo>
                    <a:pt x="54" y="32"/>
                    <a:pt x="54" y="32"/>
                    <a:pt x="54" y="31"/>
                  </a:cubicBezTo>
                  <a:cubicBezTo>
                    <a:pt x="54" y="31"/>
                    <a:pt x="54" y="29"/>
                    <a:pt x="54" y="29"/>
                  </a:cubicBezTo>
                  <a:cubicBezTo>
                    <a:pt x="54" y="28"/>
                    <a:pt x="54" y="28"/>
                    <a:pt x="54" y="27"/>
                  </a:cubicBezTo>
                  <a:cubicBezTo>
                    <a:pt x="54" y="27"/>
                    <a:pt x="54" y="25"/>
                    <a:pt x="54" y="25"/>
                  </a:cubicBezTo>
                  <a:cubicBezTo>
                    <a:pt x="54" y="24"/>
                    <a:pt x="54" y="24"/>
                    <a:pt x="55" y="24"/>
                  </a:cubicBezTo>
                  <a:cubicBezTo>
                    <a:pt x="55" y="24"/>
                    <a:pt x="55" y="24"/>
                    <a:pt x="56" y="24"/>
                  </a:cubicBezTo>
                  <a:cubicBezTo>
                    <a:pt x="56" y="23"/>
                    <a:pt x="56" y="23"/>
                    <a:pt x="57" y="22"/>
                  </a:cubicBezTo>
                  <a:cubicBezTo>
                    <a:pt x="57" y="22"/>
                    <a:pt x="57" y="21"/>
                    <a:pt x="57" y="20"/>
                  </a:cubicBezTo>
                  <a:cubicBezTo>
                    <a:pt x="57" y="20"/>
                    <a:pt x="57" y="18"/>
                    <a:pt x="57" y="18"/>
                  </a:cubicBezTo>
                  <a:cubicBezTo>
                    <a:pt x="57" y="17"/>
                    <a:pt x="57" y="16"/>
                    <a:pt x="57" y="16"/>
                  </a:cubicBezTo>
                  <a:cubicBezTo>
                    <a:pt x="57" y="15"/>
                    <a:pt x="56" y="15"/>
                    <a:pt x="56" y="15"/>
                  </a:cubicBezTo>
                  <a:cubicBezTo>
                    <a:pt x="56" y="15"/>
                    <a:pt x="56" y="15"/>
                    <a:pt x="55" y="15"/>
                  </a:cubicBezTo>
                  <a:cubicBezTo>
                    <a:pt x="55" y="15"/>
                    <a:pt x="55" y="14"/>
                    <a:pt x="55" y="14"/>
                  </a:cubicBezTo>
                  <a:cubicBezTo>
                    <a:pt x="55" y="13"/>
                    <a:pt x="55" y="13"/>
                    <a:pt x="55" y="10"/>
                  </a:cubicBezTo>
                  <a:cubicBezTo>
                    <a:pt x="54" y="7"/>
                    <a:pt x="52" y="5"/>
                    <a:pt x="51" y="3"/>
                  </a:cubicBezTo>
                  <a:cubicBezTo>
                    <a:pt x="49" y="2"/>
                    <a:pt x="46" y="1"/>
                    <a:pt x="45" y="0"/>
                  </a:cubicBezTo>
                  <a:cubicBezTo>
                    <a:pt x="43" y="0"/>
                    <a:pt x="39" y="1"/>
                    <a:pt x="38" y="2"/>
                  </a:cubicBezTo>
                  <a:cubicBezTo>
                    <a:pt x="36" y="3"/>
                    <a:pt x="33" y="4"/>
                    <a:pt x="32" y="5"/>
                  </a:cubicBezTo>
                  <a:cubicBezTo>
                    <a:pt x="30" y="6"/>
                    <a:pt x="30" y="8"/>
                    <a:pt x="29" y="10"/>
                  </a:cubicBezTo>
                  <a:cubicBezTo>
                    <a:pt x="29" y="13"/>
                    <a:pt x="30" y="16"/>
                    <a:pt x="30" y="17"/>
                  </a:cubicBezTo>
                  <a:cubicBezTo>
                    <a:pt x="30" y="17"/>
                    <a:pt x="30" y="17"/>
                    <a:pt x="30" y="17"/>
                  </a:cubicBezTo>
                  <a:cubicBezTo>
                    <a:pt x="30" y="17"/>
                    <a:pt x="30" y="17"/>
                    <a:pt x="30" y="18"/>
                  </a:cubicBezTo>
                  <a:cubicBezTo>
                    <a:pt x="29" y="18"/>
                    <a:pt x="29" y="19"/>
                    <a:pt x="29" y="19"/>
                  </a:cubicBezTo>
                  <a:cubicBezTo>
                    <a:pt x="29" y="20"/>
                    <a:pt x="30" y="21"/>
                    <a:pt x="30" y="21"/>
                  </a:cubicBezTo>
                  <a:cubicBezTo>
                    <a:pt x="30" y="22"/>
                    <a:pt x="30" y="22"/>
                    <a:pt x="30" y="23"/>
                  </a:cubicBezTo>
                  <a:cubicBezTo>
                    <a:pt x="30" y="24"/>
                    <a:pt x="31" y="25"/>
                    <a:pt x="31" y="26"/>
                  </a:cubicBezTo>
                  <a:cubicBezTo>
                    <a:pt x="32" y="26"/>
                    <a:pt x="32" y="26"/>
                    <a:pt x="32" y="26"/>
                  </a:cubicBezTo>
                  <a:cubicBezTo>
                    <a:pt x="33" y="27"/>
                    <a:pt x="33" y="27"/>
                    <a:pt x="33" y="27"/>
                  </a:cubicBezTo>
                  <a:cubicBezTo>
                    <a:pt x="33" y="27"/>
                    <a:pt x="33" y="27"/>
                    <a:pt x="33" y="28"/>
                  </a:cubicBezTo>
                  <a:cubicBezTo>
                    <a:pt x="33" y="29"/>
                    <a:pt x="34" y="31"/>
                    <a:pt x="34" y="31"/>
                  </a:cubicBezTo>
                  <a:cubicBezTo>
                    <a:pt x="34" y="31"/>
                    <a:pt x="34" y="32"/>
                    <a:pt x="34" y="32"/>
                  </a:cubicBezTo>
                  <a:cubicBezTo>
                    <a:pt x="34" y="32"/>
                    <a:pt x="34" y="32"/>
                    <a:pt x="34" y="33"/>
                  </a:cubicBezTo>
                  <a:cubicBezTo>
                    <a:pt x="34" y="33"/>
                    <a:pt x="34" y="33"/>
                    <a:pt x="34" y="34"/>
                  </a:cubicBezTo>
                  <a:cubicBezTo>
                    <a:pt x="34" y="34"/>
                    <a:pt x="34" y="34"/>
                    <a:pt x="34" y="34"/>
                  </a:cubicBezTo>
                  <a:cubicBezTo>
                    <a:pt x="34" y="34"/>
                    <a:pt x="34" y="35"/>
                    <a:pt x="34" y="35"/>
                  </a:cubicBezTo>
                  <a:cubicBezTo>
                    <a:pt x="33" y="36"/>
                    <a:pt x="33" y="36"/>
                    <a:pt x="33" y="36"/>
                  </a:cubicBezTo>
                  <a:cubicBezTo>
                    <a:pt x="33" y="37"/>
                    <a:pt x="32" y="38"/>
                    <a:pt x="32" y="38"/>
                  </a:cubicBezTo>
                  <a:cubicBezTo>
                    <a:pt x="32" y="39"/>
                    <a:pt x="32" y="39"/>
                    <a:pt x="32" y="39"/>
                  </a:cubicBezTo>
                  <a:cubicBezTo>
                    <a:pt x="31" y="39"/>
                    <a:pt x="31" y="39"/>
                    <a:pt x="30" y="39"/>
                  </a:cubicBezTo>
                  <a:cubicBezTo>
                    <a:pt x="30" y="39"/>
                    <a:pt x="29" y="40"/>
                    <a:pt x="29" y="40"/>
                  </a:cubicBezTo>
                  <a:cubicBezTo>
                    <a:pt x="28" y="40"/>
                    <a:pt x="28" y="40"/>
                    <a:pt x="28" y="41"/>
                  </a:cubicBezTo>
                  <a:cubicBezTo>
                    <a:pt x="27" y="41"/>
                    <a:pt x="26" y="42"/>
                    <a:pt x="26" y="42"/>
                  </a:cubicBezTo>
                  <a:cubicBezTo>
                    <a:pt x="26" y="42"/>
                    <a:pt x="25" y="42"/>
                    <a:pt x="25" y="43"/>
                  </a:cubicBezTo>
                  <a:cubicBezTo>
                    <a:pt x="25" y="43"/>
                    <a:pt x="24" y="43"/>
                    <a:pt x="24" y="43"/>
                  </a:cubicBezTo>
                  <a:cubicBezTo>
                    <a:pt x="23" y="43"/>
                    <a:pt x="23" y="44"/>
                    <a:pt x="22" y="44"/>
                  </a:cubicBezTo>
                  <a:cubicBezTo>
                    <a:pt x="22" y="44"/>
                    <a:pt x="21" y="45"/>
                    <a:pt x="21" y="45"/>
                  </a:cubicBezTo>
                  <a:cubicBezTo>
                    <a:pt x="21" y="45"/>
                    <a:pt x="20" y="45"/>
                    <a:pt x="19" y="46"/>
                  </a:cubicBezTo>
                  <a:cubicBezTo>
                    <a:pt x="19" y="46"/>
                    <a:pt x="18" y="47"/>
                    <a:pt x="18" y="47"/>
                  </a:cubicBezTo>
                  <a:cubicBezTo>
                    <a:pt x="18" y="47"/>
                    <a:pt x="17" y="48"/>
                    <a:pt x="17" y="48"/>
                  </a:cubicBezTo>
                  <a:cubicBezTo>
                    <a:pt x="17" y="48"/>
                    <a:pt x="17" y="48"/>
                    <a:pt x="17" y="48"/>
                  </a:cubicBezTo>
                  <a:cubicBezTo>
                    <a:pt x="17" y="48"/>
                    <a:pt x="16" y="49"/>
                    <a:pt x="16" y="49"/>
                  </a:cubicBezTo>
                  <a:cubicBezTo>
                    <a:pt x="16" y="49"/>
                    <a:pt x="15" y="50"/>
                    <a:pt x="15" y="50"/>
                  </a:cubicBezTo>
                  <a:cubicBezTo>
                    <a:pt x="15" y="50"/>
                    <a:pt x="15" y="50"/>
                    <a:pt x="15" y="50"/>
                  </a:cubicBezTo>
                  <a:cubicBezTo>
                    <a:pt x="15" y="50"/>
                    <a:pt x="14" y="51"/>
                    <a:pt x="14" y="51"/>
                  </a:cubicBezTo>
                  <a:cubicBezTo>
                    <a:pt x="14" y="51"/>
                    <a:pt x="14" y="51"/>
                    <a:pt x="13" y="51"/>
                  </a:cubicBezTo>
                  <a:cubicBezTo>
                    <a:pt x="13" y="52"/>
                    <a:pt x="13" y="52"/>
                    <a:pt x="12" y="52"/>
                  </a:cubicBezTo>
                  <a:cubicBezTo>
                    <a:pt x="12" y="53"/>
                    <a:pt x="12" y="53"/>
                    <a:pt x="12" y="53"/>
                  </a:cubicBezTo>
                  <a:cubicBezTo>
                    <a:pt x="12" y="53"/>
                    <a:pt x="12" y="53"/>
                    <a:pt x="11" y="54"/>
                  </a:cubicBezTo>
                  <a:cubicBezTo>
                    <a:pt x="11" y="54"/>
                    <a:pt x="11" y="55"/>
                    <a:pt x="11" y="55"/>
                  </a:cubicBezTo>
                  <a:cubicBezTo>
                    <a:pt x="11" y="55"/>
                    <a:pt x="11" y="55"/>
                    <a:pt x="10" y="56"/>
                  </a:cubicBezTo>
                  <a:cubicBezTo>
                    <a:pt x="10" y="56"/>
                    <a:pt x="9" y="58"/>
                    <a:pt x="9" y="58"/>
                  </a:cubicBezTo>
                  <a:cubicBezTo>
                    <a:pt x="9" y="59"/>
                    <a:pt x="9" y="59"/>
                    <a:pt x="9" y="59"/>
                  </a:cubicBezTo>
                  <a:cubicBezTo>
                    <a:pt x="9" y="59"/>
                    <a:pt x="8" y="60"/>
                    <a:pt x="8" y="61"/>
                  </a:cubicBezTo>
                  <a:cubicBezTo>
                    <a:pt x="8" y="61"/>
                    <a:pt x="7" y="63"/>
                    <a:pt x="7" y="63"/>
                  </a:cubicBezTo>
                  <a:cubicBezTo>
                    <a:pt x="7" y="64"/>
                    <a:pt x="7" y="64"/>
                    <a:pt x="7" y="65"/>
                  </a:cubicBezTo>
                  <a:cubicBezTo>
                    <a:pt x="7" y="65"/>
                    <a:pt x="7" y="66"/>
                    <a:pt x="7" y="66"/>
                  </a:cubicBezTo>
                  <a:cubicBezTo>
                    <a:pt x="7" y="67"/>
                    <a:pt x="7" y="70"/>
                    <a:pt x="6" y="70"/>
                  </a:cubicBezTo>
                  <a:cubicBezTo>
                    <a:pt x="6" y="71"/>
                    <a:pt x="6" y="74"/>
                    <a:pt x="6" y="75"/>
                  </a:cubicBezTo>
                  <a:cubicBezTo>
                    <a:pt x="6" y="75"/>
                    <a:pt x="6" y="78"/>
                    <a:pt x="6" y="78"/>
                  </a:cubicBezTo>
                  <a:cubicBezTo>
                    <a:pt x="6" y="79"/>
                    <a:pt x="6" y="80"/>
                    <a:pt x="6" y="81"/>
                  </a:cubicBezTo>
                  <a:cubicBezTo>
                    <a:pt x="6" y="82"/>
                    <a:pt x="6" y="84"/>
                    <a:pt x="6" y="85"/>
                  </a:cubicBezTo>
                  <a:cubicBezTo>
                    <a:pt x="6" y="86"/>
                    <a:pt x="7" y="90"/>
                    <a:pt x="7" y="90"/>
                  </a:cubicBezTo>
                  <a:cubicBezTo>
                    <a:pt x="7" y="91"/>
                    <a:pt x="7" y="93"/>
                    <a:pt x="7" y="94"/>
                  </a:cubicBezTo>
                  <a:cubicBezTo>
                    <a:pt x="7" y="95"/>
                    <a:pt x="7" y="95"/>
                    <a:pt x="7" y="96"/>
                  </a:cubicBezTo>
                  <a:cubicBezTo>
                    <a:pt x="7" y="96"/>
                    <a:pt x="7" y="96"/>
                    <a:pt x="8" y="96"/>
                  </a:cubicBezTo>
                  <a:cubicBezTo>
                    <a:pt x="8" y="97"/>
                    <a:pt x="8" y="97"/>
                    <a:pt x="9" y="98"/>
                  </a:cubicBezTo>
                  <a:cubicBezTo>
                    <a:pt x="9" y="98"/>
                    <a:pt x="9" y="98"/>
                    <a:pt x="9" y="98"/>
                  </a:cubicBezTo>
                  <a:cubicBezTo>
                    <a:pt x="9" y="99"/>
                    <a:pt x="9" y="99"/>
                    <a:pt x="10" y="99"/>
                  </a:cubicBezTo>
                  <a:cubicBezTo>
                    <a:pt x="10" y="99"/>
                    <a:pt x="10" y="99"/>
                    <a:pt x="10" y="99"/>
                  </a:cubicBezTo>
                  <a:cubicBezTo>
                    <a:pt x="10" y="100"/>
                    <a:pt x="10" y="100"/>
                    <a:pt x="11" y="100"/>
                  </a:cubicBezTo>
                  <a:cubicBezTo>
                    <a:pt x="11" y="100"/>
                    <a:pt x="11" y="101"/>
                    <a:pt x="11" y="101"/>
                  </a:cubicBezTo>
                  <a:cubicBezTo>
                    <a:pt x="12" y="101"/>
                    <a:pt x="12" y="101"/>
                    <a:pt x="12" y="101"/>
                  </a:cubicBezTo>
                  <a:cubicBezTo>
                    <a:pt x="12" y="101"/>
                    <a:pt x="13" y="101"/>
                    <a:pt x="14" y="101"/>
                  </a:cubicBezTo>
                  <a:cubicBezTo>
                    <a:pt x="14" y="101"/>
                    <a:pt x="16" y="101"/>
                    <a:pt x="16" y="101"/>
                  </a:cubicBezTo>
                  <a:cubicBezTo>
                    <a:pt x="17" y="101"/>
                    <a:pt x="18" y="101"/>
                    <a:pt x="19" y="101"/>
                  </a:cubicBezTo>
                  <a:cubicBezTo>
                    <a:pt x="19" y="101"/>
                    <a:pt x="19" y="101"/>
                    <a:pt x="19" y="102"/>
                  </a:cubicBezTo>
                  <a:cubicBezTo>
                    <a:pt x="19" y="102"/>
                    <a:pt x="19" y="104"/>
                    <a:pt x="19" y="105"/>
                  </a:cubicBezTo>
                  <a:cubicBezTo>
                    <a:pt x="19" y="105"/>
                    <a:pt x="19" y="107"/>
                    <a:pt x="19" y="108"/>
                  </a:cubicBezTo>
                  <a:cubicBezTo>
                    <a:pt x="19" y="109"/>
                    <a:pt x="19" y="111"/>
                    <a:pt x="19" y="111"/>
                  </a:cubicBezTo>
                  <a:cubicBezTo>
                    <a:pt x="19" y="111"/>
                    <a:pt x="19" y="112"/>
                    <a:pt x="19" y="112"/>
                  </a:cubicBezTo>
                  <a:cubicBezTo>
                    <a:pt x="19" y="112"/>
                    <a:pt x="20" y="112"/>
                    <a:pt x="20" y="112"/>
                  </a:cubicBezTo>
                  <a:cubicBezTo>
                    <a:pt x="20" y="113"/>
                    <a:pt x="20" y="113"/>
                    <a:pt x="20" y="113"/>
                  </a:cubicBezTo>
                  <a:cubicBezTo>
                    <a:pt x="20" y="113"/>
                    <a:pt x="20" y="113"/>
                    <a:pt x="20" y="113"/>
                  </a:cubicBezTo>
                  <a:cubicBezTo>
                    <a:pt x="20" y="113"/>
                    <a:pt x="20" y="113"/>
                    <a:pt x="20" y="114"/>
                  </a:cubicBezTo>
                  <a:cubicBezTo>
                    <a:pt x="20" y="114"/>
                    <a:pt x="19" y="115"/>
                    <a:pt x="19" y="115"/>
                  </a:cubicBezTo>
                  <a:cubicBezTo>
                    <a:pt x="19" y="116"/>
                    <a:pt x="19" y="116"/>
                    <a:pt x="19" y="117"/>
                  </a:cubicBezTo>
                  <a:cubicBezTo>
                    <a:pt x="19" y="117"/>
                    <a:pt x="19" y="118"/>
                    <a:pt x="19" y="119"/>
                  </a:cubicBezTo>
                  <a:cubicBezTo>
                    <a:pt x="19" y="119"/>
                    <a:pt x="19" y="119"/>
                    <a:pt x="19" y="120"/>
                  </a:cubicBezTo>
                  <a:cubicBezTo>
                    <a:pt x="20" y="120"/>
                    <a:pt x="20" y="120"/>
                    <a:pt x="20" y="120"/>
                  </a:cubicBezTo>
                  <a:cubicBezTo>
                    <a:pt x="20" y="120"/>
                    <a:pt x="19" y="120"/>
                    <a:pt x="19" y="121"/>
                  </a:cubicBezTo>
                  <a:cubicBezTo>
                    <a:pt x="19" y="122"/>
                    <a:pt x="19" y="123"/>
                    <a:pt x="19" y="123"/>
                  </a:cubicBezTo>
                  <a:cubicBezTo>
                    <a:pt x="19" y="123"/>
                    <a:pt x="19" y="124"/>
                    <a:pt x="19" y="124"/>
                  </a:cubicBezTo>
                  <a:cubicBezTo>
                    <a:pt x="18" y="125"/>
                    <a:pt x="18" y="125"/>
                    <a:pt x="18" y="125"/>
                  </a:cubicBezTo>
                  <a:cubicBezTo>
                    <a:pt x="18" y="125"/>
                    <a:pt x="18" y="127"/>
                    <a:pt x="18" y="127"/>
                  </a:cubicBezTo>
                  <a:cubicBezTo>
                    <a:pt x="18" y="128"/>
                    <a:pt x="18" y="128"/>
                    <a:pt x="18" y="128"/>
                  </a:cubicBezTo>
                  <a:cubicBezTo>
                    <a:pt x="18" y="129"/>
                    <a:pt x="18" y="129"/>
                    <a:pt x="18" y="130"/>
                  </a:cubicBezTo>
                  <a:cubicBezTo>
                    <a:pt x="17" y="130"/>
                    <a:pt x="17" y="132"/>
                    <a:pt x="17" y="132"/>
                  </a:cubicBezTo>
                  <a:cubicBezTo>
                    <a:pt x="17" y="132"/>
                    <a:pt x="16" y="134"/>
                    <a:pt x="16" y="134"/>
                  </a:cubicBezTo>
                  <a:cubicBezTo>
                    <a:pt x="16" y="135"/>
                    <a:pt x="16" y="135"/>
                    <a:pt x="16" y="136"/>
                  </a:cubicBezTo>
                  <a:cubicBezTo>
                    <a:pt x="16" y="137"/>
                    <a:pt x="16" y="140"/>
                    <a:pt x="16" y="140"/>
                  </a:cubicBezTo>
                  <a:cubicBezTo>
                    <a:pt x="16" y="141"/>
                    <a:pt x="16" y="142"/>
                    <a:pt x="16" y="143"/>
                  </a:cubicBezTo>
                  <a:cubicBezTo>
                    <a:pt x="15" y="144"/>
                    <a:pt x="15" y="146"/>
                    <a:pt x="15" y="147"/>
                  </a:cubicBezTo>
                  <a:cubicBezTo>
                    <a:pt x="15" y="148"/>
                    <a:pt x="15" y="149"/>
                    <a:pt x="15" y="150"/>
                  </a:cubicBezTo>
                  <a:cubicBezTo>
                    <a:pt x="15" y="151"/>
                    <a:pt x="15" y="153"/>
                    <a:pt x="15" y="154"/>
                  </a:cubicBezTo>
                  <a:cubicBezTo>
                    <a:pt x="15" y="155"/>
                    <a:pt x="16" y="156"/>
                    <a:pt x="16" y="157"/>
                  </a:cubicBezTo>
                  <a:cubicBezTo>
                    <a:pt x="16" y="158"/>
                    <a:pt x="16" y="162"/>
                    <a:pt x="16" y="163"/>
                  </a:cubicBezTo>
                  <a:cubicBezTo>
                    <a:pt x="16" y="164"/>
                    <a:pt x="16" y="168"/>
                    <a:pt x="16" y="169"/>
                  </a:cubicBezTo>
                  <a:cubicBezTo>
                    <a:pt x="16" y="170"/>
                    <a:pt x="16" y="172"/>
                    <a:pt x="16" y="174"/>
                  </a:cubicBezTo>
                  <a:cubicBezTo>
                    <a:pt x="17" y="175"/>
                    <a:pt x="17" y="179"/>
                    <a:pt x="17" y="180"/>
                  </a:cubicBezTo>
                  <a:cubicBezTo>
                    <a:pt x="17" y="181"/>
                    <a:pt x="17" y="185"/>
                    <a:pt x="18" y="187"/>
                  </a:cubicBezTo>
                  <a:cubicBezTo>
                    <a:pt x="18" y="188"/>
                    <a:pt x="18" y="190"/>
                    <a:pt x="18" y="191"/>
                  </a:cubicBezTo>
                  <a:cubicBezTo>
                    <a:pt x="18" y="192"/>
                    <a:pt x="18" y="195"/>
                    <a:pt x="19" y="196"/>
                  </a:cubicBezTo>
                  <a:cubicBezTo>
                    <a:pt x="19" y="196"/>
                    <a:pt x="19" y="199"/>
                    <a:pt x="19" y="201"/>
                  </a:cubicBezTo>
                  <a:cubicBezTo>
                    <a:pt x="19" y="203"/>
                    <a:pt x="19" y="206"/>
                    <a:pt x="19" y="207"/>
                  </a:cubicBezTo>
                  <a:cubicBezTo>
                    <a:pt x="19" y="208"/>
                    <a:pt x="19" y="208"/>
                    <a:pt x="19" y="210"/>
                  </a:cubicBezTo>
                  <a:cubicBezTo>
                    <a:pt x="19" y="211"/>
                    <a:pt x="19" y="215"/>
                    <a:pt x="19" y="216"/>
                  </a:cubicBezTo>
                  <a:cubicBezTo>
                    <a:pt x="19" y="217"/>
                    <a:pt x="19" y="223"/>
                    <a:pt x="19" y="224"/>
                  </a:cubicBezTo>
                  <a:cubicBezTo>
                    <a:pt x="19" y="225"/>
                    <a:pt x="19" y="229"/>
                    <a:pt x="19" y="230"/>
                  </a:cubicBezTo>
                  <a:cubicBezTo>
                    <a:pt x="19" y="231"/>
                    <a:pt x="18" y="235"/>
                    <a:pt x="18" y="236"/>
                  </a:cubicBezTo>
                  <a:cubicBezTo>
                    <a:pt x="18" y="236"/>
                    <a:pt x="18" y="237"/>
                    <a:pt x="18" y="238"/>
                  </a:cubicBezTo>
                  <a:cubicBezTo>
                    <a:pt x="18" y="239"/>
                    <a:pt x="18" y="244"/>
                    <a:pt x="18" y="245"/>
                  </a:cubicBezTo>
                  <a:cubicBezTo>
                    <a:pt x="18" y="247"/>
                    <a:pt x="18" y="250"/>
                    <a:pt x="18" y="252"/>
                  </a:cubicBezTo>
                  <a:cubicBezTo>
                    <a:pt x="18" y="253"/>
                    <a:pt x="18" y="257"/>
                    <a:pt x="18" y="258"/>
                  </a:cubicBezTo>
                  <a:cubicBezTo>
                    <a:pt x="18" y="259"/>
                    <a:pt x="18" y="258"/>
                    <a:pt x="18" y="259"/>
                  </a:cubicBezTo>
                  <a:cubicBezTo>
                    <a:pt x="17" y="259"/>
                    <a:pt x="16" y="260"/>
                    <a:pt x="15" y="261"/>
                  </a:cubicBezTo>
                  <a:cubicBezTo>
                    <a:pt x="15" y="262"/>
                    <a:pt x="15" y="263"/>
                    <a:pt x="15" y="264"/>
                  </a:cubicBezTo>
                  <a:cubicBezTo>
                    <a:pt x="15" y="264"/>
                    <a:pt x="15" y="265"/>
                    <a:pt x="15" y="265"/>
                  </a:cubicBezTo>
                  <a:cubicBezTo>
                    <a:pt x="14" y="265"/>
                    <a:pt x="14" y="265"/>
                    <a:pt x="15" y="266"/>
                  </a:cubicBezTo>
                  <a:cubicBezTo>
                    <a:pt x="15" y="267"/>
                    <a:pt x="15" y="268"/>
                    <a:pt x="15" y="268"/>
                  </a:cubicBezTo>
                  <a:cubicBezTo>
                    <a:pt x="15" y="269"/>
                    <a:pt x="15" y="269"/>
                    <a:pt x="15" y="270"/>
                  </a:cubicBezTo>
                  <a:cubicBezTo>
                    <a:pt x="15" y="270"/>
                    <a:pt x="15" y="270"/>
                    <a:pt x="15" y="270"/>
                  </a:cubicBezTo>
                  <a:cubicBezTo>
                    <a:pt x="15" y="270"/>
                    <a:pt x="15" y="270"/>
                    <a:pt x="15" y="271"/>
                  </a:cubicBezTo>
                  <a:cubicBezTo>
                    <a:pt x="14" y="271"/>
                    <a:pt x="14" y="271"/>
                    <a:pt x="14" y="271"/>
                  </a:cubicBezTo>
                  <a:cubicBezTo>
                    <a:pt x="14" y="272"/>
                    <a:pt x="14" y="272"/>
                    <a:pt x="14" y="272"/>
                  </a:cubicBezTo>
                  <a:cubicBezTo>
                    <a:pt x="14" y="272"/>
                    <a:pt x="13" y="273"/>
                    <a:pt x="13" y="273"/>
                  </a:cubicBezTo>
                  <a:cubicBezTo>
                    <a:pt x="13" y="273"/>
                    <a:pt x="12" y="274"/>
                    <a:pt x="12" y="274"/>
                  </a:cubicBezTo>
                  <a:cubicBezTo>
                    <a:pt x="12" y="274"/>
                    <a:pt x="11" y="275"/>
                    <a:pt x="11" y="275"/>
                  </a:cubicBezTo>
                  <a:cubicBezTo>
                    <a:pt x="10" y="275"/>
                    <a:pt x="10" y="275"/>
                    <a:pt x="9" y="275"/>
                  </a:cubicBezTo>
                  <a:cubicBezTo>
                    <a:pt x="9" y="275"/>
                    <a:pt x="8" y="275"/>
                    <a:pt x="8" y="276"/>
                  </a:cubicBezTo>
                  <a:cubicBezTo>
                    <a:pt x="7" y="276"/>
                    <a:pt x="7" y="276"/>
                    <a:pt x="6" y="276"/>
                  </a:cubicBezTo>
                  <a:cubicBezTo>
                    <a:pt x="5" y="276"/>
                    <a:pt x="5" y="277"/>
                    <a:pt x="4" y="277"/>
                  </a:cubicBezTo>
                  <a:cubicBezTo>
                    <a:pt x="3" y="278"/>
                    <a:pt x="2" y="279"/>
                    <a:pt x="2" y="279"/>
                  </a:cubicBezTo>
                  <a:cubicBezTo>
                    <a:pt x="1" y="280"/>
                    <a:pt x="1" y="281"/>
                    <a:pt x="1" y="281"/>
                  </a:cubicBezTo>
                  <a:cubicBezTo>
                    <a:pt x="2" y="281"/>
                    <a:pt x="1" y="281"/>
                    <a:pt x="1" y="281"/>
                  </a:cubicBezTo>
                  <a:cubicBezTo>
                    <a:pt x="1" y="281"/>
                    <a:pt x="1" y="281"/>
                    <a:pt x="1" y="281"/>
                  </a:cubicBezTo>
                  <a:cubicBezTo>
                    <a:pt x="1" y="281"/>
                    <a:pt x="1" y="281"/>
                    <a:pt x="1" y="281"/>
                  </a:cubicBezTo>
                  <a:cubicBezTo>
                    <a:pt x="1" y="281"/>
                    <a:pt x="0" y="281"/>
                    <a:pt x="0" y="282"/>
                  </a:cubicBezTo>
                  <a:cubicBezTo>
                    <a:pt x="0" y="282"/>
                    <a:pt x="0" y="282"/>
                    <a:pt x="0" y="283"/>
                  </a:cubicBezTo>
                  <a:cubicBezTo>
                    <a:pt x="1" y="283"/>
                    <a:pt x="1" y="283"/>
                    <a:pt x="2" y="283"/>
                  </a:cubicBezTo>
                  <a:cubicBezTo>
                    <a:pt x="3" y="283"/>
                    <a:pt x="5" y="283"/>
                    <a:pt x="7" y="284"/>
                  </a:cubicBezTo>
                  <a:cubicBezTo>
                    <a:pt x="10" y="284"/>
                    <a:pt x="13" y="284"/>
                    <a:pt x="15" y="284"/>
                  </a:cubicBezTo>
                  <a:cubicBezTo>
                    <a:pt x="16" y="284"/>
                    <a:pt x="20" y="284"/>
                    <a:pt x="21" y="283"/>
                  </a:cubicBezTo>
                  <a:cubicBezTo>
                    <a:pt x="22" y="283"/>
                    <a:pt x="23" y="282"/>
                    <a:pt x="23" y="282"/>
                  </a:cubicBezTo>
                  <a:cubicBezTo>
                    <a:pt x="24" y="281"/>
                    <a:pt x="25" y="280"/>
                    <a:pt x="25" y="280"/>
                  </a:cubicBezTo>
                  <a:cubicBezTo>
                    <a:pt x="25" y="279"/>
                    <a:pt x="25" y="279"/>
                    <a:pt x="25" y="279"/>
                  </a:cubicBezTo>
                  <a:cubicBezTo>
                    <a:pt x="26" y="279"/>
                    <a:pt x="28" y="280"/>
                    <a:pt x="28" y="280"/>
                  </a:cubicBezTo>
                  <a:cubicBezTo>
                    <a:pt x="28" y="280"/>
                    <a:pt x="29" y="281"/>
                    <a:pt x="30" y="280"/>
                  </a:cubicBezTo>
                  <a:cubicBezTo>
                    <a:pt x="31" y="280"/>
                    <a:pt x="32" y="280"/>
                    <a:pt x="33" y="280"/>
                  </a:cubicBezTo>
                  <a:cubicBezTo>
                    <a:pt x="34" y="279"/>
                    <a:pt x="35" y="279"/>
                    <a:pt x="36" y="279"/>
                  </a:cubicBezTo>
                  <a:cubicBezTo>
                    <a:pt x="36" y="278"/>
                    <a:pt x="37" y="278"/>
                    <a:pt x="38" y="277"/>
                  </a:cubicBezTo>
                  <a:cubicBezTo>
                    <a:pt x="38" y="277"/>
                    <a:pt x="38" y="277"/>
                    <a:pt x="38" y="276"/>
                  </a:cubicBezTo>
                  <a:cubicBezTo>
                    <a:pt x="38" y="276"/>
                    <a:pt x="37" y="273"/>
                    <a:pt x="37" y="273"/>
                  </a:cubicBezTo>
                  <a:cubicBezTo>
                    <a:pt x="37" y="272"/>
                    <a:pt x="37" y="272"/>
                    <a:pt x="37" y="272"/>
                  </a:cubicBezTo>
                  <a:cubicBezTo>
                    <a:pt x="36" y="272"/>
                    <a:pt x="37" y="272"/>
                    <a:pt x="37" y="271"/>
                  </a:cubicBezTo>
                  <a:cubicBezTo>
                    <a:pt x="37" y="271"/>
                    <a:pt x="37" y="271"/>
                    <a:pt x="37" y="270"/>
                  </a:cubicBezTo>
                  <a:cubicBezTo>
                    <a:pt x="37" y="270"/>
                    <a:pt x="37" y="269"/>
                    <a:pt x="37" y="268"/>
                  </a:cubicBezTo>
                  <a:cubicBezTo>
                    <a:pt x="37" y="268"/>
                    <a:pt x="37" y="268"/>
                    <a:pt x="36" y="268"/>
                  </a:cubicBezTo>
                  <a:cubicBezTo>
                    <a:pt x="36" y="268"/>
                    <a:pt x="36" y="267"/>
                    <a:pt x="36" y="266"/>
                  </a:cubicBezTo>
                  <a:cubicBezTo>
                    <a:pt x="36" y="266"/>
                    <a:pt x="36" y="265"/>
                    <a:pt x="36" y="265"/>
                  </a:cubicBezTo>
                  <a:cubicBezTo>
                    <a:pt x="36" y="264"/>
                    <a:pt x="36" y="264"/>
                    <a:pt x="37" y="263"/>
                  </a:cubicBezTo>
                  <a:cubicBezTo>
                    <a:pt x="37" y="262"/>
                    <a:pt x="38" y="260"/>
                    <a:pt x="38" y="259"/>
                  </a:cubicBezTo>
                  <a:cubicBezTo>
                    <a:pt x="38" y="258"/>
                    <a:pt x="38" y="258"/>
                    <a:pt x="38" y="257"/>
                  </a:cubicBezTo>
                  <a:cubicBezTo>
                    <a:pt x="39" y="257"/>
                    <a:pt x="39" y="256"/>
                    <a:pt x="39" y="254"/>
                  </a:cubicBezTo>
                  <a:cubicBezTo>
                    <a:pt x="40" y="253"/>
                    <a:pt x="40" y="250"/>
                    <a:pt x="40" y="249"/>
                  </a:cubicBezTo>
                  <a:cubicBezTo>
                    <a:pt x="40" y="247"/>
                    <a:pt x="40" y="245"/>
                    <a:pt x="40" y="243"/>
                  </a:cubicBezTo>
                  <a:cubicBezTo>
                    <a:pt x="40" y="242"/>
                    <a:pt x="40" y="239"/>
                    <a:pt x="40" y="238"/>
                  </a:cubicBezTo>
                  <a:cubicBezTo>
                    <a:pt x="40" y="237"/>
                    <a:pt x="40" y="233"/>
                    <a:pt x="40" y="232"/>
                  </a:cubicBezTo>
                  <a:cubicBezTo>
                    <a:pt x="40" y="230"/>
                    <a:pt x="40" y="227"/>
                    <a:pt x="40" y="226"/>
                  </a:cubicBezTo>
                  <a:cubicBezTo>
                    <a:pt x="40" y="224"/>
                    <a:pt x="41" y="221"/>
                    <a:pt x="41" y="219"/>
                  </a:cubicBezTo>
                  <a:cubicBezTo>
                    <a:pt x="41" y="217"/>
                    <a:pt x="41" y="212"/>
                    <a:pt x="42" y="210"/>
                  </a:cubicBezTo>
                  <a:cubicBezTo>
                    <a:pt x="42" y="209"/>
                    <a:pt x="42" y="202"/>
                    <a:pt x="42" y="200"/>
                  </a:cubicBezTo>
                  <a:cubicBezTo>
                    <a:pt x="43" y="198"/>
                    <a:pt x="43" y="196"/>
                    <a:pt x="43" y="195"/>
                  </a:cubicBezTo>
                  <a:cubicBezTo>
                    <a:pt x="43" y="194"/>
                    <a:pt x="43" y="192"/>
                    <a:pt x="44" y="191"/>
                  </a:cubicBezTo>
                  <a:cubicBezTo>
                    <a:pt x="44" y="190"/>
                    <a:pt x="44" y="187"/>
                    <a:pt x="44" y="186"/>
                  </a:cubicBezTo>
                  <a:cubicBezTo>
                    <a:pt x="44" y="186"/>
                    <a:pt x="44" y="185"/>
                    <a:pt x="45" y="183"/>
                  </a:cubicBezTo>
                  <a:cubicBezTo>
                    <a:pt x="45" y="182"/>
                    <a:pt x="45" y="178"/>
                    <a:pt x="45" y="177"/>
                  </a:cubicBezTo>
                  <a:cubicBezTo>
                    <a:pt x="45" y="176"/>
                    <a:pt x="45" y="175"/>
                    <a:pt x="45" y="174"/>
                  </a:cubicBezTo>
                  <a:cubicBezTo>
                    <a:pt x="45" y="174"/>
                    <a:pt x="45" y="174"/>
                    <a:pt x="46" y="172"/>
                  </a:cubicBezTo>
                  <a:cubicBezTo>
                    <a:pt x="46" y="171"/>
                    <a:pt x="46" y="169"/>
                    <a:pt x="46" y="169"/>
                  </a:cubicBezTo>
                  <a:cubicBezTo>
                    <a:pt x="47" y="168"/>
                    <a:pt x="47" y="168"/>
                    <a:pt x="47" y="169"/>
                  </a:cubicBezTo>
                  <a:cubicBezTo>
                    <a:pt x="47" y="169"/>
                    <a:pt x="47" y="169"/>
                    <a:pt x="48" y="170"/>
                  </a:cubicBezTo>
                  <a:cubicBezTo>
                    <a:pt x="48" y="170"/>
                    <a:pt x="48" y="171"/>
                    <a:pt x="48" y="172"/>
                  </a:cubicBezTo>
                  <a:cubicBezTo>
                    <a:pt x="48" y="173"/>
                    <a:pt x="49" y="173"/>
                    <a:pt x="49" y="175"/>
                  </a:cubicBezTo>
                  <a:cubicBezTo>
                    <a:pt x="50" y="176"/>
                    <a:pt x="50" y="178"/>
                    <a:pt x="50" y="178"/>
                  </a:cubicBezTo>
                  <a:cubicBezTo>
                    <a:pt x="50" y="179"/>
                    <a:pt x="51" y="180"/>
                    <a:pt x="51" y="180"/>
                  </a:cubicBezTo>
                  <a:cubicBezTo>
                    <a:pt x="51" y="181"/>
                    <a:pt x="51" y="184"/>
                    <a:pt x="52" y="185"/>
                  </a:cubicBezTo>
                  <a:cubicBezTo>
                    <a:pt x="52" y="186"/>
                    <a:pt x="52" y="189"/>
                    <a:pt x="53" y="191"/>
                  </a:cubicBezTo>
                  <a:cubicBezTo>
                    <a:pt x="53" y="192"/>
                    <a:pt x="54" y="198"/>
                    <a:pt x="54" y="199"/>
                  </a:cubicBezTo>
                  <a:cubicBezTo>
                    <a:pt x="54" y="200"/>
                    <a:pt x="54" y="202"/>
                    <a:pt x="54" y="204"/>
                  </a:cubicBezTo>
                  <a:cubicBezTo>
                    <a:pt x="55" y="205"/>
                    <a:pt x="55" y="209"/>
                    <a:pt x="55" y="210"/>
                  </a:cubicBezTo>
                  <a:cubicBezTo>
                    <a:pt x="55" y="210"/>
                    <a:pt x="55" y="216"/>
                    <a:pt x="55" y="218"/>
                  </a:cubicBezTo>
                  <a:cubicBezTo>
                    <a:pt x="56" y="220"/>
                    <a:pt x="56" y="221"/>
                    <a:pt x="56" y="222"/>
                  </a:cubicBezTo>
                  <a:cubicBezTo>
                    <a:pt x="56" y="223"/>
                    <a:pt x="56" y="225"/>
                    <a:pt x="56" y="226"/>
                  </a:cubicBezTo>
                  <a:cubicBezTo>
                    <a:pt x="56" y="227"/>
                    <a:pt x="57" y="231"/>
                    <a:pt x="57" y="231"/>
                  </a:cubicBezTo>
                  <a:cubicBezTo>
                    <a:pt x="57" y="232"/>
                    <a:pt x="57" y="238"/>
                    <a:pt x="58" y="239"/>
                  </a:cubicBezTo>
                  <a:cubicBezTo>
                    <a:pt x="58" y="240"/>
                    <a:pt x="58" y="246"/>
                    <a:pt x="58" y="246"/>
                  </a:cubicBezTo>
                  <a:cubicBezTo>
                    <a:pt x="59" y="247"/>
                    <a:pt x="59" y="249"/>
                    <a:pt x="59" y="250"/>
                  </a:cubicBezTo>
                  <a:cubicBezTo>
                    <a:pt x="59" y="251"/>
                    <a:pt x="59" y="251"/>
                    <a:pt x="59" y="252"/>
                  </a:cubicBezTo>
                  <a:cubicBezTo>
                    <a:pt x="59" y="254"/>
                    <a:pt x="59" y="255"/>
                    <a:pt x="59" y="256"/>
                  </a:cubicBezTo>
                  <a:cubicBezTo>
                    <a:pt x="59" y="257"/>
                    <a:pt x="60" y="259"/>
                    <a:pt x="60" y="260"/>
                  </a:cubicBezTo>
                  <a:cubicBezTo>
                    <a:pt x="61" y="260"/>
                    <a:pt x="61" y="262"/>
                    <a:pt x="62" y="262"/>
                  </a:cubicBezTo>
                  <a:cubicBezTo>
                    <a:pt x="62" y="263"/>
                    <a:pt x="62" y="264"/>
                    <a:pt x="62" y="265"/>
                  </a:cubicBezTo>
                  <a:cubicBezTo>
                    <a:pt x="63" y="265"/>
                    <a:pt x="63" y="267"/>
                    <a:pt x="64" y="267"/>
                  </a:cubicBezTo>
                  <a:cubicBezTo>
                    <a:pt x="64" y="267"/>
                    <a:pt x="64" y="268"/>
                    <a:pt x="64" y="268"/>
                  </a:cubicBezTo>
                  <a:cubicBezTo>
                    <a:pt x="64" y="268"/>
                    <a:pt x="64" y="268"/>
                    <a:pt x="64" y="268"/>
                  </a:cubicBezTo>
                  <a:cubicBezTo>
                    <a:pt x="64" y="269"/>
                    <a:pt x="65" y="270"/>
                    <a:pt x="65" y="271"/>
                  </a:cubicBezTo>
                  <a:cubicBezTo>
                    <a:pt x="65" y="272"/>
                    <a:pt x="66" y="272"/>
                    <a:pt x="66" y="272"/>
                  </a:cubicBezTo>
                  <a:cubicBezTo>
                    <a:pt x="66" y="272"/>
                    <a:pt x="66" y="272"/>
                    <a:pt x="66" y="273"/>
                  </a:cubicBezTo>
                  <a:cubicBezTo>
                    <a:pt x="66" y="273"/>
                    <a:pt x="66" y="274"/>
                    <a:pt x="66" y="275"/>
                  </a:cubicBezTo>
                  <a:cubicBezTo>
                    <a:pt x="66" y="275"/>
                    <a:pt x="66" y="277"/>
                    <a:pt x="66" y="277"/>
                  </a:cubicBezTo>
                  <a:cubicBezTo>
                    <a:pt x="66" y="278"/>
                    <a:pt x="66" y="278"/>
                    <a:pt x="67" y="278"/>
                  </a:cubicBezTo>
                  <a:cubicBezTo>
                    <a:pt x="67" y="279"/>
                    <a:pt x="67" y="279"/>
                    <a:pt x="67" y="279"/>
                  </a:cubicBezTo>
                  <a:cubicBezTo>
                    <a:pt x="68" y="279"/>
                    <a:pt x="69" y="280"/>
                    <a:pt x="69" y="280"/>
                  </a:cubicBezTo>
                  <a:cubicBezTo>
                    <a:pt x="70" y="280"/>
                    <a:pt x="70" y="280"/>
                    <a:pt x="70" y="280"/>
                  </a:cubicBezTo>
                  <a:cubicBezTo>
                    <a:pt x="71" y="280"/>
                    <a:pt x="71" y="280"/>
                    <a:pt x="71" y="281"/>
                  </a:cubicBezTo>
                  <a:cubicBezTo>
                    <a:pt x="70" y="281"/>
                    <a:pt x="70" y="281"/>
                    <a:pt x="70" y="282"/>
                  </a:cubicBezTo>
                  <a:cubicBezTo>
                    <a:pt x="70" y="283"/>
                    <a:pt x="71" y="283"/>
                    <a:pt x="71" y="284"/>
                  </a:cubicBezTo>
                  <a:cubicBezTo>
                    <a:pt x="72" y="284"/>
                    <a:pt x="72" y="284"/>
                    <a:pt x="72" y="284"/>
                  </a:cubicBezTo>
                  <a:cubicBezTo>
                    <a:pt x="73" y="284"/>
                    <a:pt x="75" y="284"/>
                    <a:pt x="76" y="284"/>
                  </a:cubicBezTo>
                  <a:cubicBezTo>
                    <a:pt x="77" y="284"/>
                    <a:pt x="82" y="284"/>
                    <a:pt x="84" y="284"/>
                  </a:cubicBezTo>
                  <a:cubicBezTo>
                    <a:pt x="87" y="284"/>
                    <a:pt x="88" y="283"/>
                    <a:pt x="89" y="283"/>
                  </a:cubicBezTo>
                  <a:cubicBezTo>
                    <a:pt x="89" y="283"/>
                    <a:pt x="89" y="283"/>
                    <a:pt x="89" y="283"/>
                  </a:cubicBezTo>
                  <a:cubicBezTo>
                    <a:pt x="89" y="283"/>
                    <a:pt x="89" y="282"/>
                    <a:pt x="89" y="282"/>
                  </a:cubicBezTo>
                  <a:close/>
                </a:path>
              </a:pathLst>
            </a:custGeom>
            <a:grpFill/>
            <a:ln>
              <a:noFill/>
            </a:ln>
            <a:effectLst>
              <a:outerShdw blurRad="25400" dir="18900000" sy="23000" kx="-1200000" algn="b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2" name="Freeform 15"/>
            <p:cNvSpPr>
              <a:spLocks/>
            </p:cNvSpPr>
            <p:nvPr/>
          </p:nvSpPr>
          <p:spPr bwMode="auto">
            <a:xfrm>
              <a:off x="6413602" y="3685886"/>
              <a:ext cx="283349" cy="913819"/>
            </a:xfrm>
            <a:custGeom>
              <a:avLst/>
              <a:gdLst>
                <a:gd name="T0" fmla="*/ 90 w 93"/>
                <a:gd name="T1" fmla="*/ 249 h 300"/>
                <a:gd name="T2" fmla="*/ 88 w 93"/>
                <a:gd name="T3" fmla="*/ 228 h 300"/>
                <a:gd name="T4" fmla="*/ 84 w 93"/>
                <a:gd name="T5" fmla="*/ 206 h 300"/>
                <a:gd name="T6" fmla="*/ 81 w 93"/>
                <a:gd name="T7" fmla="*/ 171 h 300"/>
                <a:gd name="T8" fmla="*/ 80 w 93"/>
                <a:gd name="T9" fmla="*/ 152 h 300"/>
                <a:gd name="T10" fmla="*/ 78 w 93"/>
                <a:gd name="T11" fmla="*/ 136 h 300"/>
                <a:gd name="T12" fmla="*/ 75 w 93"/>
                <a:gd name="T13" fmla="*/ 127 h 300"/>
                <a:gd name="T14" fmla="*/ 74 w 93"/>
                <a:gd name="T15" fmla="*/ 119 h 300"/>
                <a:gd name="T16" fmla="*/ 77 w 93"/>
                <a:gd name="T17" fmla="*/ 120 h 300"/>
                <a:gd name="T18" fmla="*/ 77 w 93"/>
                <a:gd name="T19" fmla="*/ 112 h 300"/>
                <a:gd name="T20" fmla="*/ 78 w 93"/>
                <a:gd name="T21" fmla="*/ 88 h 300"/>
                <a:gd name="T22" fmla="*/ 83 w 93"/>
                <a:gd name="T23" fmla="*/ 74 h 300"/>
                <a:gd name="T24" fmla="*/ 81 w 93"/>
                <a:gd name="T25" fmla="*/ 60 h 300"/>
                <a:gd name="T26" fmla="*/ 77 w 93"/>
                <a:gd name="T27" fmla="*/ 46 h 300"/>
                <a:gd name="T28" fmla="*/ 66 w 93"/>
                <a:gd name="T29" fmla="*/ 42 h 300"/>
                <a:gd name="T30" fmla="*/ 59 w 93"/>
                <a:gd name="T31" fmla="*/ 38 h 300"/>
                <a:gd name="T32" fmla="*/ 59 w 93"/>
                <a:gd name="T33" fmla="*/ 27 h 300"/>
                <a:gd name="T34" fmla="*/ 62 w 93"/>
                <a:gd name="T35" fmla="*/ 17 h 300"/>
                <a:gd name="T36" fmla="*/ 38 w 93"/>
                <a:gd name="T37" fmla="*/ 4 h 300"/>
                <a:gd name="T38" fmla="*/ 34 w 93"/>
                <a:gd name="T39" fmla="*/ 28 h 300"/>
                <a:gd name="T40" fmla="*/ 38 w 93"/>
                <a:gd name="T41" fmla="*/ 42 h 300"/>
                <a:gd name="T42" fmla="*/ 28 w 93"/>
                <a:gd name="T43" fmla="*/ 47 h 300"/>
                <a:gd name="T44" fmla="*/ 19 w 93"/>
                <a:gd name="T45" fmla="*/ 49 h 300"/>
                <a:gd name="T46" fmla="*/ 12 w 93"/>
                <a:gd name="T47" fmla="*/ 57 h 300"/>
                <a:gd name="T48" fmla="*/ 5 w 93"/>
                <a:gd name="T49" fmla="*/ 73 h 300"/>
                <a:gd name="T50" fmla="*/ 2 w 93"/>
                <a:gd name="T51" fmla="*/ 98 h 300"/>
                <a:gd name="T52" fmla="*/ 16 w 93"/>
                <a:gd name="T53" fmla="*/ 101 h 300"/>
                <a:gd name="T54" fmla="*/ 19 w 93"/>
                <a:gd name="T55" fmla="*/ 117 h 300"/>
                <a:gd name="T56" fmla="*/ 23 w 93"/>
                <a:gd name="T57" fmla="*/ 124 h 300"/>
                <a:gd name="T58" fmla="*/ 22 w 93"/>
                <a:gd name="T59" fmla="*/ 133 h 300"/>
                <a:gd name="T60" fmla="*/ 19 w 93"/>
                <a:gd name="T61" fmla="*/ 143 h 300"/>
                <a:gd name="T62" fmla="*/ 18 w 93"/>
                <a:gd name="T63" fmla="*/ 154 h 300"/>
                <a:gd name="T64" fmla="*/ 19 w 93"/>
                <a:gd name="T65" fmla="*/ 164 h 300"/>
                <a:gd name="T66" fmla="*/ 24 w 93"/>
                <a:gd name="T67" fmla="*/ 195 h 300"/>
                <a:gd name="T68" fmla="*/ 30 w 93"/>
                <a:gd name="T69" fmla="*/ 239 h 300"/>
                <a:gd name="T70" fmla="*/ 33 w 93"/>
                <a:gd name="T71" fmla="*/ 256 h 300"/>
                <a:gd name="T72" fmla="*/ 30 w 93"/>
                <a:gd name="T73" fmla="*/ 270 h 300"/>
                <a:gd name="T74" fmla="*/ 28 w 93"/>
                <a:gd name="T75" fmla="*/ 278 h 300"/>
                <a:gd name="T76" fmla="*/ 18 w 93"/>
                <a:gd name="T77" fmla="*/ 283 h 300"/>
                <a:gd name="T78" fmla="*/ 13 w 93"/>
                <a:gd name="T79" fmla="*/ 290 h 300"/>
                <a:gd name="T80" fmla="*/ 23 w 93"/>
                <a:gd name="T81" fmla="*/ 292 h 300"/>
                <a:gd name="T82" fmla="*/ 28 w 93"/>
                <a:gd name="T83" fmla="*/ 292 h 300"/>
                <a:gd name="T84" fmla="*/ 33 w 93"/>
                <a:gd name="T85" fmla="*/ 291 h 300"/>
                <a:gd name="T86" fmla="*/ 43 w 93"/>
                <a:gd name="T87" fmla="*/ 288 h 300"/>
                <a:gd name="T88" fmla="*/ 51 w 93"/>
                <a:gd name="T89" fmla="*/ 289 h 300"/>
                <a:gd name="T90" fmla="*/ 56 w 93"/>
                <a:gd name="T91" fmla="*/ 288 h 300"/>
                <a:gd name="T92" fmla="*/ 56 w 93"/>
                <a:gd name="T93" fmla="*/ 280 h 300"/>
                <a:gd name="T94" fmla="*/ 58 w 93"/>
                <a:gd name="T95" fmla="*/ 273 h 300"/>
                <a:gd name="T96" fmla="*/ 55 w 93"/>
                <a:gd name="T97" fmla="*/ 257 h 300"/>
                <a:gd name="T98" fmla="*/ 55 w 93"/>
                <a:gd name="T99" fmla="*/ 238 h 300"/>
                <a:gd name="T100" fmla="*/ 54 w 93"/>
                <a:gd name="T101" fmla="*/ 218 h 300"/>
                <a:gd name="T102" fmla="*/ 54 w 93"/>
                <a:gd name="T103" fmla="*/ 196 h 300"/>
                <a:gd name="T104" fmla="*/ 56 w 93"/>
                <a:gd name="T105" fmla="*/ 198 h 300"/>
                <a:gd name="T106" fmla="*/ 59 w 93"/>
                <a:gd name="T107" fmla="*/ 215 h 300"/>
                <a:gd name="T108" fmla="*/ 61 w 93"/>
                <a:gd name="T109" fmla="*/ 230 h 300"/>
                <a:gd name="T110" fmla="*/ 64 w 93"/>
                <a:gd name="T111" fmla="*/ 257 h 300"/>
                <a:gd name="T112" fmla="*/ 70 w 93"/>
                <a:gd name="T113" fmla="*/ 271 h 300"/>
                <a:gd name="T114" fmla="*/ 66 w 93"/>
                <a:gd name="T115" fmla="*/ 282 h 300"/>
                <a:gd name="T116" fmla="*/ 72 w 93"/>
                <a:gd name="T117" fmla="*/ 290 h 300"/>
                <a:gd name="T118" fmla="*/ 70 w 93"/>
                <a:gd name="T119" fmla="*/ 299 h 300"/>
                <a:gd name="T120" fmla="*/ 90 w 93"/>
                <a:gd name="T121" fmla="*/ 297 h 300"/>
                <a:gd name="T122" fmla="*/ 89 w 93"/>
                <a:gd name="T123" fmla="*/ 288 h 300"/>
                <a:gd name="T124" fmla="*/ 93 w 93"/>
                <a:gd name="T125" fmla="*/ 278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3" h="300">
                  <a:moveTo>
                    <a:pt x="93" y="276"/>
                  </a:moveTo>
                  <a:cubicBezTo>
                    <a:pt x="92" y="276"/>
                    <a:pt x="92" y="275"/>
                    <a:pt x="92" y="275"/>
                  </a:cubicBezTo>
                  <a:cubicBezTo>
                    <a:pt x="92" y="275"/>
                    <a:pt x="92" y="273"/>
                    <a:pt x="92" y="272"/>
                  </a:cubicBezTo>
                  <a:cubicBezTo>
                    <a:pt x="92" y="272"/>
                    <a:pt x="92" y="267"/>
                    <a:pt x="92" y="266"/>
                  </a:cubicBezTo>
                  <a:cubicBezTo>
                    <a:pt x="91" y="265"/>
                    <a:pt x="91" y="264"/>
                    <a:pt x="91" y="262"/>
                  </a:cubicBezTo>
                  <a:cubicBezTo>
                    <a:pt x="91" y="260"/>
                    <a:pt x="91" y="257"/>
                    <a:pt x="91" y="255"/>
                  </a:cubicBezTo>
                  <a:cubicBezTo>
                    <a:pt x="91" y="254"/>
                    <a:pt x="90" y="249"/>
                    <a:pt x="90" y="249"/>
                  </a:cubicBezTo>
                  <a:cubicBezTo>
                    <a:pt x="90" y="248"/>
                    <a:pt x="90" y="247"/>
                    <a:pt x="90" y="246"/>
                  </a:cubicBezTo>
                  <a:cubicBezTo>
                    <a:pt x="90" y="245"/>
                    <a:pt x="89" y="243"/>
                    <a:pt x="89" y="243"/>
                  </a:cubicBezTo>
                  <a:cubicBezTo>
                    <a:pt x="89" y="242"/>
                    <a:pt x="89" y="241"/>
                    <a:pt x="89" y="241"/>
                  </a:cubicBezTo>
                  <a:cubicBezTo>
                    <a:pt x="89" y="241"/>
                    <a:pt x="89" y="239"/>
                    <a:pt x="89" y="239"/>
                  </a:cubicBezTo>
                  <a:cubicBezTo>
                    <a:pt x="89" y="239"/>
                    <a:pt x="89" y="238"/>
                    <a:pt x="88" y="237"/>
                  </a:cubicBezTo>
                  <a:cubicBezTo>
                    <a:pt x="88" y="237"/>
                    <a:pt x="88" y="233"/>
                    <a:pt x="88" y="232"/>
                  </a:cubicBezTo>
                  <a:cubicBezTo>
                    <a:pt x="88" y="231"/>
                    <a:pt x="88" y="230"/>
                    <a:pt x="88" y="228"/>
                  </a:cubicBezTo>
                  <a:cubicBezTo>
                    <a:pt x="87" y="227"/>
                    <a:pt x="87" y="225"/>
                    <a:pt x="87" y="224"/>
                  </a:cubicBezTo>
                  <a:cubicBezTo>
                    <a:pt x="87" y="223"/>
                    <a:pt x="87" y="222"/>
                    <a:pt x="87" y="221"/>
                  </a:cubicBezTo>
                  <a:cubicBezTo>
                    <a:pt x="87" y="220"/>
                    <a:pt x="87" y="218"/>
                    <a:pt x="87" y="216"/>
                  </a:cubicBezTo>
                  <a:cubicBezTo>
                    <a:pt x="87" y="215"/>
                    <a:pt x="86" y="214"/>
                    <a:pt x="86" y="213"/>
                  </a:cubicBezTo>
                  <a:cubicBezTo>
                    <a:pt x="86" y="212"/>
                    <a:pt x="85" y="210"/>
                    <a:pt x="85" y="210"/>
                  </a:cubicBezTo>
                  <a:cubicBezTo>
                    <a:pt x="84" y="209"/>
                    <a:pt x="84" y="209"/>
                    <a:pt x="84" y="209"/>
                  </a:cubicBezTo>
                  <a:cubicBezTo>
                    <a:pt x="84" y="209"/>
                    <a:pt x="84" y="207"/>
                    <a:pt x="84" y="206"/>
                  </a:cubicBezTo>
                  <a:cubicBezTo>
                    <a:pt x="84" y="204"/>
                    <a:pt x="84" y="201"/>
                    <a:pt x="84" y="200"/>
                  </a:cubicBezTo>
                  <a:cubicBezTo>
                    <a:pt x="84" y="198"/>
                    <a:pt x="85" y="195"/>
                    <a:pt x="85" y="194"/>
                  </a:cubicBezTo>
                  <a:cubicBezTo>
                    <a:pt x="85" y="193"/>
                    <a:pt x="85" y="192"/>
                    <a:pt x="84" y="191"/>
                  </a:cubicBezTo>
                  <a:cubicBezTo>
                    <a:pt x="84" y="190"/>
                    <a:pt x="84" y="187"/>
                    <a:pt x="83" y="185"/>
                  </a:cubicBezTo>
                  <a:cubicBezTo>
                    <a:pt x="83" y="183"/>
                    <a:pt x="82" y="179"/>
                    <a:pt x="82" y="178"/>
                  </a:cubicBezTo>
                  <a:cubicBezTo>
                    <a:pt x="82" y="177"/>
                    <a:pt x="82" y="174"/>
                    <a:pt x="82" y="173"/>
                  </a:cubicBezTo>
                  <a:cubicBezTo>
                    <a:pt x="82" y="173"/>
                    <a:pt x="81" y="171"/>
                    <a:pt x="81" y="171"/>
                  </a:cubicBezTo>
                  <a:cubicBezTo>
                    <a:pt x="81" y="171"/>
                    <a:pt x="81" y="170"/>
                    <a:pt x="81" y="170"/>
                  </a:cubicBezTo>
                  <a:cubicBezTo>
                    <a:pt x="81" y="169"/>
                    <a:pt x="81" y="167"/>
                    <a:pt x="81" y="167"/>
                  </a:cubicBezTo>
                  <a:cubicBezTo>
                    <a:pt x="81" y="167"/>
                    <a:pt x="81" y="164"/>
                    <a:pt x="81" y="162"/>
                  </a:cubicBezTo>
                  <a:cubicBezTo>
                    <a:pt x="81" y="161"/>
                    <a:pt x="81" y="161"/>
                    <a:pt x="81" y="160"/>
                  </a:cubicBezTo>
                  <a:cubicBezTo>
                    <a:pt x="81" y="160"/>
                    <a:pt x="80" y="158"/>
                    <a:pt x="80" y="157"/>
                  </a:cubicBezTo>
                  <a:cubicBezTo>
                    <a:pt x="80" y="156"/>
                    <a:pt x="80" y="154"/>
                    <a:pt x="80" y="154"/>
                  </a:cubicBezTo>
                  <a:cubicBezTo>
                    <a:pt x="80" y="153"/>
                    <a:pt x="80" y="152"/>
                    <a:pt x="80" y="152"/>
                  </a:cubicBezTo>
                  <a:cubicBezTo>
                    <a:pt x="80" y="152"/>
                    <a:pt x="80" y="151"/>
                    <a:pt x="80" y="150"/>
                  </a:cubicBezTo>
                  <a:cubicBezTo>
                    <a:pt x="81" y="149"/>
                    <a:pt x="81" y="147"/>
                    <a:pt x="81" y="146"/>
                  </a:cubicBezTo>
                  <a:cubicBezTo>
                    <a:pt x="80" y="145"/>
                    <a:pt x="80" y="144"/>
                    <a:pt x="80" y="143"/>
                  </a:cubicBezTo>
                  <a:cubicBezTo>
                    <a:pt x="80" y="142"/>
                    <a:pt x="79" y="139"/>
                    <a:pt x="79" y="139"/>
                  </a:cubicBezTo>
                  <a:cubicBezTo>
                    <a:pt x="79" y="138"/>
                    <a:pt x="78" y="137"/>
                    <a:pt x="78" y="137"/>
                  </a:cubicBezTo>
                  <a:cubicBezTo>
                    <a:pt x="78" y="137"/>
                    <a:pt x="78" y="137"/>
                    <a:pt x="78" y="137"/>
                  </a:cubicBezTo>
                  <a:cubicBezTo>
                    <a:pt x="78" y="137"/>
                    <a:pt x="78" y="136"/>
                    <a:pt x="78" y="136"/>
                  </a:cubicBezTo>
                  <a:cubicBezTo>
                    <a:pt x="78" y="136"/>
                    <a:pt x="78" y="135"/>
                    <a:pt x="78" y="135"/>
                  </a:cubicBezTo>
                  <a:cubicBezTo>
                    <a:pt x="78" y="135"/>
                    <a:pt x="78" y="134"/>
                    <a:pt x="77" y="134"/>
                  </a:cubicBezTo>
                  <a:cubicBezTo>
                    <a:pt x="77" y="134"/>
                    <a:pt x="77" y="134"/>
                    <a:pt x="77" y="133"/>
                  </a:cubicBezTo>
                  <a:cubicBezTo>
                    <a:pt x="77" y="133"/>
                    <a:pt x="76" y="131"/>
                    <a:pt x="76" y="130"/>
                  </a:cubicBezTo>
                  <a:cubicBezTo>
                    <a:pt x="76" y="130"/>
                    <a:pt x="76" y="129"/>
                    <a:pt x="76" y="129"/>
                  </a:cubicBezTo>
                  <a:cubicBezTo>
                    <a:pt x="75" y="129"/>
                    <a:pt x="75" y="128"/>
                    <a:pt x="75" y="128"/>
                  </a:cubicBezTo>
                  <a:cubicBezTo>
                    <a:pt x="75" y="127"/>
                    <a:pt x="75" y="127"/>
                    <a:pt x="75" y="127"/>
                  </a:cubicBezTo>
                  <a:cubicBezTo>
                    <a:pt x="75" y="126"/>
                    <a:pt x="75" y="126"/>
                    <a:pt x="75" y="126"/>
                  </a:cubicBezTo>
                  <a:cubicBezTo>
                    <a:pt x="75" y="125"/>
                    <a:pt x="74" y="124"/>
                    <a:pt x="74" y="124"/>
                  </a:cubicBezTo>
                  <a:cubicBezTo>
                    <a:pt x="74" y="124"/>
                    <a:pt x="74" y="124"/>
                    <a:pt x="74" y="124"/>
                  </a:cubicBezTo>
                  <a:cubicBezTo>
                    <a:pt x="74" y="123"/>
                    <a:pt x="74" y="123"/>
                    <a:pt x="74" y="123"/>
                  </a:cubicBezTo>
                  <a:cubicBezTo>
                    <a:pt x="74" y="123"/>
                    <a:pt x="74" y="119"/>
                    <a:pt x="73" y="119"/>
                  </a:cubicBezTo>
                  <a:cubicBezTo>
                    <a:pt x="73" y="119"/>
                    <a:pt x="73" y="119"/>
                    <a:pt x="73" y="119"/>
                  </a:cubicBezTo>
                  <a:cubicBezTo>
                    <a:pt x="73" y="119"/>
                    <a:pt x="73" y="119"/>
                    <a:pt x="74" y="119"/>
                  </a:cubicBezTo>
                  <a:cubicBezTo>
                    <a:pt x="74" y="119"/>
                    <a:pt x="74" y="119"/>
                    <a:pt x="74" y="119"/>
                  </a:cubicBezTo>
                  <a:cubicBezTo>
                    <a:pt x="74" y="119"/>
                    <a:pt x="74" y="122"/>
                    <a:pt x="74" y="122"/>
                  </a:cubicBezTo>
                  <a:cubicBezTo>
                    <a:pt x="74" y="122"/>
                    <a:pt x="74" y="122"/>
                    <a:pt x="74" y="122"/>
                  </a:cubicBezTo>
                  <a:cubicBezTo>
                    <a:pt x="74" y="122"/>
                    <a:pt x="74" y="122"/>
                    <a:pt x="75" y="121"/>
                  </a:cubicBezTo>
                  <a:cubicBezTo>
                    <a:pt x="75" y="121"/>
                    <a:pt x="76" y="121"/>
                    <a:pt x="76" y="121"/>
                  </a:cubicBezTo>
                  <a:cubicBezTo>
                    <a:pt x="76" y="121"/>
                    <a:pt x="76" y="120"/>
                    <a:pt x="76" y="120"/>
                  </a:cubicBezTo>
                  <a:cubicBezTo>
                    <a:pt x="77" y="120"/>
                    <a:pt x="77" y="120"/>
                    <a:pt x="77" y="120"/>
                  </a:cubicBezTo>
                  <a:cubicBezTo>
                    <a:pt x="77" y="119"/>
                    <a:pt x="77" y="119"/>
                    <a:pt x="78" y="118"/>
                  </a:cubicBezTo>
                  <a:cubicBezTo>
                    <a:pt x="78" y="118"/>
                    <a:pt x="79" y="117"/>
                    <a:pt x="79" y="117"/>
                  </a:cubicBezTo>
                  <a:cubicBezTo>
                    <a:pt x="80" y="117"/>
                    <a:pt x="80" y="116"/>
                    <a:pt x="80" y="116"/>
                  </a:cubicBezTo>
                  <a:cubicBezTo>
                    <a:pt x="80" y="116"/>
                    <a:pt x="80" y="116"/>
                    <a:pt x="80" y="115"/>
                  </a:cubicBezTo>
                  <a:cubicBezTo>
                    <a:pt x="80" y="115"/>
                    <a:pt x="80" y="115"/>
                    <a:pt x="79" y="115"/>
                  </a:cubicBezTo>
                  <a:cubicBezTo>
                    <a:pt x="79" y="115"/>
                    <a:pt x="78" y="114"/>
                    <a:pt x="78" y="114"/>
                  </a:cubicBezTo>
                  <a:cubicBezTo>
                    <a:pt x="78" y="114"/>
                    <a:pt x="77" y="113"/>
                    <a:pt x="77" y="112"/>
                  </a:cubicBezTo>
                  <a:cubicBezTo>
                    <a:pt x="77" y="112"/>
                    <a:pt x="76" y="109"/>
                    <a:pt x="76" y="108"/>
                  </a:cubicBezTo>
                  <a:cubicBezTo>
                    <a:pt x="75" y="108"/>
                    <a:pt x="76" y="107"/>
                    <a:pt x="76" y="107"/>
                  </a:cubicBezTo>
                  <a:cubicBezTo>
                    <a:pt x="76" y="106"/>
                    <a:pt x="75" y="104"/>
                    <a:pt x="75" y="103"/>
                  </a:cubicBezTo>
                  <a:cubicBezTo>
                    <a:pt x="75" y="103"/>
                    <a:pt x="75" y="98"/>
                    <a:pt x="75" y="97"/>
                  </a:cubicBezTo>
                  <a:cubicBezTo>
                    <a:pt x="75" y="97"/>
                    <a:pt x="75" y="97"/>
                    <a:pt x="75" y="96"/>
                  </a:cubicBezTo>
                  <a:cubicBezTo>
                    <a:pt x="75" y="96"/>
                    <a:pt x="76" y="93"/>
                    <a:pt x="77" y="92"/>
                  </a:cubicBezTo>
                  <a:cubicBezTo>
                    <a:pt x="77" y="91"/>
                    <a:pt x="78" y="88"/>
                    <a:pt x="78" y="88"/>
                  </a:cubicBezTo>
                  <a:cubicBezTo>
                    <a:pt x="78" y="87"/>
                    <a:pt x="78" y="86"/>
                    <a:pt x="79" y="86"/>
                  </a:cubicBezTo>
                  <a:cubicBezTo>
                    <a:pt x="79" y="85"/>
                    <a:pt x="79" y="85"/>
                    <a:pt x="79" y="84"/>
                  </a:cubicBezTo>
                  <a:cubicBezTo>
                    <a:pt x="80" y="83"/>
                    <a:pt x="80" y="81"/>
                    <a:pt x="81" y="81"/>
                  </a:cubicBezTo>
                  <a:cubicBezTo>
                    <a:pt x="81" y="80"/>
                    <a:pt x="81" y="79"/>
                    <a:pt x="81" y="79"/>
                  </a:cubicBezTo>
                  <a:cubicBezTo>
                    <a:pt x="81" y="78"/>
                    <a:pt x="82" y="77"/>
                    <a:pt x="82" y="77"/>
                  </a:cubicBezTo>
                  <a:cubicBezTo>
                    <a:pt x="82" y="76"/>
                    <a:pt x="82" y="76"/>
                    <a:pt x="82" y="76"/>
                  </a:cubicBezTo>
                  <a:cubicBezTo>
                    <a:pt x="82" y="75"/>
                    <a:pt x="83" y="74"/>
                    <a:pt x="83" y="74"/>
                  </a:cubicBezTo>
                  <a:cubicBezTo>
                    <a:pt x="83" y="74"/>
                    <a:pt x="83" y="74"/>
                    <a:pt x="83" y="73"/>
                  </a:cubicBezTo>
                  <a:cubicBezTo>
                    <a:pt x="83" y="73"/>
                    <a:pt x="83" y="72"/>
                    <a:pt x="83" y="72"/>
                  </a:cubicBezTo>
                  <a:cubicBezTo>
                    <a:pt x="83" y="71"/>
                    <a:pt x="83" y="71"/>
                    <a:pt x="83" y="70"/>
                  </a:cubicBezTo>
                  <a:cubicBezTo>
                    <a:pt x="83" y="70"/>
                    <a:pt x="83" y="69"/>
                    <a:pt x="83" y="69"/>
                  </a:cubicBezTo>
                  <a:cubicBezTo>
                    <a:pt x="83" y="69"/>
                    <a:pt x="83" y="67"/>
                    <a:pt x="82" y="66"/>
                  </a:cubicBezTo>
                  <a:cubicBezTo>
                    <a:pt x="82" y="65"/>
                    <a:pt x="82" y="62"/>
                    <a:pt x="81" y="61"/>
                  </a:cubicBezTo>
                  <a:cubicBezTo>
                    <a:pt x="81" y="61"/>
                    <a:pt x="81" y="60"/>
                    <a:pt x="81" y="60"/>
                  </a:cubicBezTo>
                  <a:cubicBezTo>
                    <a:pt x="81" y="60"/>
                    <a:pt x="81" y="59"/>
                    <a:pt x="81" y="58"/>
                  </a:cubicBezTo>
                  <a:cubicBezTo>
                    <a:pt x="81" y="57"/>
                    <a:pt x="81" y="55"/>
                    <a:pt x="81" y="54"/>
                  </a:cubicBezTo>
                  <a:cubicBezTo>
                    <a:pt x="81" y="53"/>
                    <a:pt x="81" y="52"/>
                    <a:pt x="81" y="52"/>
                  </a:cubicBezTo>
                  <a:cubicBezTo>
                    <a:pt x="80" y="52"/>
                    <a:pt x="80" y="51"/>
                    <a:pt x="80" y="51"/>
                  </a:cubicBezTo>
                  <a:cubicBezTo>
                    <a:pt x="79" y="50"/>
                    <a:pt x="79" y="50"/>
                    <a:pt x="79" y="50"/>
                  </a:cubicBezTo>
                  <a:cubicBezTo>
                    <a:pt x="79" y="49"/>
                    <a:pt x="78" y="49"/>
                    <a:pt x="78" y="48"/>
                  </a:cubicBezTo>
                  <a:cubicBezTo>
                    <a:pt x="78" y="48"/>
                    <a:pt x="78" y="47"/>
                    <a:pt x="77" y="46"/>
                  </a:cubicBezTo>
                  <a:cubicBezTo>
                    <a:pt x="76" y="46"/>
                    <a:pt x="75" y="45"/>
                    <a:pt x="75" y="45"/>
                  </a:cubicBezTo>
                  <a:cubicBezTo>
                    <a:pt x="74" y="45"/>
                    <a:pt x="74" y="44"/>
                    <a:pt x="73" y="44"/>
                  </a:cubicBezTo>
                  <a:cubicBezTo>
                    <a:pt x="73" y="44"/>
                    <a:pt x="72" y="44"/>
                    <a:pt x="72" y="44"/>
                  </a:cubicBezTo>
                  <a:cubicBezTo>
                    <a:pt x="71" y="44"/>
                    <a:pt x="71" y="44"/>
                    <a:pt x="71" y="44"/>
                  </a:cubicBezTo>
                  <a:cubicBezTo>
                    <a:pt x="71" y="44"/>
                    <a:pt x="70" y="43"/>
                    <a:pt x="70" y="43"/>
                  </a:cubicBezTo>
                  <a:cubicBezTo>
                    <a:pt x="69" y="43"/>
                    <a:pt x="68" y="43"/>
                    <a:pt x="68" y="43"/>
                  </a:cubicBezTo>
                  <a:cubicBezTo>
                    <a:pt x="68" y="43"/>
                    <a:pt x="67" y="42"/>
                    <a:pt x="66" y="42"/>
                  </a:cubicBezTo>
                  <a:cubicBezTo>
                    <a:pt x="65" y="42"/>
                    <a:pt x="65" y="42"/>
                    <a:pt x="64" y="42"/>
                  </a:cubicBezTo>
                  <a:cubicBezTo>
                    <a:pt x="64" y="42"/>
                    <a:pt x="63" y="42"/>
                    <a:pt x="62" y="41"/>
                  </a:cubicBezTo>
                  <a:cubicBezTo>
                    <a:pt x="62" y="41"/>
                    <a:pt x="62" y="41"/>
                    <a:pt x="61" y="41"/>
                  </a:cubicBezTo>
                  <a:cubicBezTo>
                    <a:pt x="61" y="40"/>
                    <a:pt x="60" y="40"/>
                    <a:pt x="60" y="41"/>
                  </a:cubicBezTo>
                  <a:cubicBezTo>
                    <a:pt x="60" y="41"/>
                    <a:pt x="60" y="41"/>
                    <a:pt x="60" y="41"/>
                  </a:cubicBezTo>
                  <a:cubicBezTo>
                    <a:pt x="60" y="40"/>
                    <a:pt x="59" y="40"/>
                    <a:pt x="59" y="39"/>
                  </a:cubicBezTo>
                  <a:cubicBezTo>
                    <a:pt x="59" y="39"/>
                    <a:pt x="59" y="39"/>
                    <a:pt x="59" y="38"/>
                  </a:cubicBezTo>
                  <a:cubicBezTo>
                    <a:pt x="59" y="38"/>
                    <a:pt x="59" y="37"/>
                    <a:pt x="58" y="37"/>
                  </a:cubicBezTo>
                  <a:cubicBezTo>
                    <a:pt x="58" y="36"/>
                    <a:pt x="58" y="35"/>
                    <a:pt x="58" y="35"/>
                  </a:cubicBezTo>
                  <a:cubicBezTo>
                    <a:pt x="58" y="35"/>
                    <a:pt x="58" y="35"/>
                    <a:pt x="57" y="35"/>
                  </a:cubicBezTo>
                  <a:cubicBezTo>
                    <a:pt x="57" y="35"/>
                    <a:pt x="57" y="35"/>
                    <a:pt x="57" y="34"/>
                  </a:cubicBezTo>
                  <a:cubicBezTo>
                    <a:pt x="57" y="34"/>
                    <a:pt x="58" y="32"/>
                    <a:pt x="58" y="31"/>
                  </a:cubicBezTo>
                  <a:cubicBezTo>
                    <a:pt x="58" y="30"/>
                    <a:pt x="58" y="27"/>
                    <a:pt x="58" y="27"/>
                  </a:cubicBezTo>
                  <a:cubicBezTo>
                    <a:pt x="58" y="27"/>
                    <a:pt x="58" y="27"/>
                    <a:pt x="59" y="27"/>
                  </a:cubicBezTo>
                  <a:cubicBezTo>
                    <a:pt x="60" y="27"/>
                    <a:pt x="60" y="26"/>
                    <a:pt x="60" y="26"/>
                  </a:cubicBezTo>
                  <a:cubicBezTo>
                    <a:pt x="60" y="26"/>
                    <a:pt x="61" y="25"/>
                    <a:pt x="61" y="25"/>
                  </a:cubicBezTo>
                  <a:cubicBezTo>
                    <a:pt x="61" y="25"/>
                    <a:pt x="61" y="25"/>
                    <a:pt x="61" y="25"/>
                  </a:cubicBezTo>
                  <a:cubicBezTo>
                    <a:pt x="61" y="24"/>
                    <a:pt x="61" y="24"/>
                    <a:pt x="62" y="23"/>
                  </a:cubicBezTo>
                  <a:cubicBezTo>
                    <a:pt x="62" y="23"/>
                    <a:pt x="62" y="22"/>
                    <a:pt x="62" y="21"/>
                  </a:cubicBezTo>
                  <a:cubicBezTo>
                    <a:pt x="62" y="21"/>
                    <a:pt x="62" y="21"/>
                    <a:pt x="62" y="20"/>
                  </a:cubicBezTo>
                  <a:cubicBezTo>
                    <a:pt x="62" y="18"/>
                    <a:pt x="62" y="17"/>
                    <a:pt x="62" y="17"/>
                  </a:cubicBezTo>
                  <a:cubicBezTo>
                    <a:pt x="61" y="16"/>
                    <a:pt x="61" y="16"/>
                    <a:pt x="61" y="16"/>
                  </a:cubicBezTo>
                  <a:cubicBezTo>
                    <a:pt x="61" y="16"/>
                    <a:pt x="61" y="16"/>
                    <a:pt x="61" y="15"/>
                  </a:cubicBezTo>
                  <a:cubicBezTo>
                    <a:pt x="61" y="15"/>
                    <a:pt x="61" y="11"/>
                    <a:pt x="61" y="11"/>
                  </a:cubicBezTo>
                  <a:cubicBezTo>
                    <a:pt x="59" y="6"/>
                    <a:pt x="55" y="3"/>
                    <a:pt x="52" y="1"/>
                  </a:cubicBezTo>
                  <a:cubicBezTo>
                    <a:pt x="49" y="0"/>
                    <a:pt x="47" y="0"/>
                    <a:pt x="44" y="1"/>
                  </a:cubicBezTo>
                  <a:cubicBezTo>
                    <a:pt x="42" y="1"/>
                    <a:pt x="39" y="3"/>
                    <a:pt x="39" y="3"/>
                  </a:cubicBezTo>
                  <a:cubicBezTo>
                    <a:pt x="39" y="3"/>
                    <a:pt x="39" y="3"/>
                    <a:pt x="38" y="4"/>
                  </a:cubicBezTo>
                  <a:cubicBezTo>
                    <a:pt x="37" y="4"/>
                    <a:pt x="36" y="6"/>
                    <a:pt x="36" y="7"/>
                  </a:cubicBezTo>
                  <a:cubicBezTo>
                    <a:pt x="35" y="8"/>
                    <a:pt x="34" y="10"/>
                    <a:pt x="34" y="11"/>
                  </a:cubicBezTo>
                  <a:cubicBezTo>
                    <a:pt x="34" y="12"/>
                    <a:pt x="34" y="14"/>
                    <a:pt x="34" y="15"/>
                  </a:cubicBezTo>
                  <a:cubicBezTo>
                    <a:pt x="34" y="16"/>
                    <a:pt x="34" y="16"/>
                    <a:pt x="34" y="17"/>
                  </a:cubicBezTo>
                  <a:cubicBezTo>
                    <a:pt x="34" y="18"/>
                    <a:pt x="34" y="19"/>
                    <a:pt x="34" y="20"/>
                  </a:cubicBezTo>
                  <a:cubicBezTo>
                    <a:pt x="34" y="21"/>
                    <a:pt x="34" y="22"/>
                    <a:pt x="34" y="23"/>
                  </a:cubicBezTo>
                  <a:cubicBezTo>
                    <a:pt x="34" y="24"/>
                    <a:pt x="34" y="26"/>
                    <a:pt x="34" y="28"/>
                  </a:cubicBezTo>
                  <a:cubicBezTo>
                    <a:pt x="34" y="30"/>
                    <a:pt x="34" y="31"/>
                    <a:pt x="35" y="32"/>
                  </a:cubicBezTo>
                  <a:cubicBezTo>
                    <a:pt x="35" y="34"/>
                    <a:pt x="37" y="35"/>
                    <a:pt x="37" y="36"/>
                  </a:cubicBezTo>
                  <a:cubicBezTo>
                    <a:pt x="38" y="36"/>
                    <a:pt x="38" y="37"/>
                    <a:pt x="38" y="37"/>
                  </a:cubicBezTo>
                  <a:cubicBezTo>
                    <a:pt x="39" y="37"/>
                    <a:pt x="39" y="37"/>
                    <a:pt x="39" y="38"/>
                  </a:cubicBezTo>
                  <a:cubicBezTo>
                    <a:pt x="39" y="38"/>
                    <a:pt x="39" y="38"/>
                    <a:pt x="38" y="38"/>
                  </a:cubicBezTo>
                  <a:cubicBezTo>
                    <a:pt x="38" y="39"/>
                    <a:pt x="38" y="40"/>
                    <a:pt x="38" y="41"/>
                  </a:cubicBezTo>
                  <a:cubicBezTo>
                    <a:pt x="38" y="41"/>
                    <a:pt x="38" y="42"/>
                    <a:pt x="38" y="42"/>
                  </a:cubicBezTo>
                  <a:cubicBezTo>
                    <a:pt x="38" y="42"/>
                    <a:pt x="38" y="42"/>
                    <a:pt x="38" y="43"/>
                  </a:cubicBezTo>
                  <a:cubicBezTo>
                    <a:pt x="38" y="43"/>
                    <a:pt x="38" y="43"/>
                    <a:pt x="38" y="43"/>
                  </a:cubicBezTo>
                  <a:cubicBezTo>
                    <a:pt x="38" y="43"/>
                    <a:pt x="37" y="43"/>
                    <a:pt x="37" y="44"/>
                  </a:cubicBezTo>
                  <a:cubicBezTo>
                    <a:pt x="36" y="44"/>
                    <a:pt x="35" y="45"/>
                    <a:pt x="34" y="45"/>
                  </a:cubicBezTo>
                  <a:cubicBezTo>
                    <a:pt x="33" y="46"/>
                    <a:pt x="33" y="46"/>
                    <a:pt x="32" y="47"/>
                  </a:cubicBezTo>
                  <a:cubicBezTo>
                    <a:pt x="32" y="47"/>
                    <a:pt x="31" y="47"/>
                    <a:pt x="30" y="47"/>
                  </a:cubicBezTo>
                  <a:cubicBezTo>
                    <a:pt x="29" y="47"/>
                    <a:pt x="29" y="47"/>
                    <a:pt x="28" y="47"/>
                  </a:cubicBezTo>
                  <a:cubicBezTo>
                    <a:pt x="27" y="47"/>
                    <a:pt x="26" y="47"/>
                    <a:pt x="25" y="47"/>
                  </a:cubicBezTo>
                  <a:cubicBezTo>
                    <a:pt x="25" y="47"/>
                    <a:pt x="24" y="48"/>
                    <a:pt x="24" y="48"/>
                  </a:cubicBezTo>
                  <a:cubicBezTo>
                    <a:pt x="23" y="48"/>
                    <a:pt x="23" y="48"/>
                    <a:pt x="23" y="48"/>
                  </a:cubicBezTo>
                  <a:cubicBezTo>
                    <a:pt x="22" y="48"/>
                    <a:pt x="22" y="48"/>
                    <a:pt x="22" y="48"/>
                  </a:cubicBezTo>
                  <a:cubicBezTo>
                    <a:pt x="21" y="48"/>
                    <a:pt x="21" y="48"/>
                    <a:pt x="21" y="48"/>
                  </a:cubicBezTo>
                  <a:cubicBezTo>
                    <a:pt x="20" y="48"/>
                    <a:pt x="19" y="49"/>
                    <a:pt x="19" y="49"/>
                  </a:cubicBezTo>
                  <a:cubicBezTo>
                    <a:pt x="19" y="49"/>
                    <a:pt x="19" y="49"/>
                    <a:pt x="19" y="49"/>
                  </a:cubicBezTo>
                  <a:cubicBezTo>
                    <a:pt x="18" y="49"/>
                    <a:pt x="17" y="50"/>
                    <a:pt x="17" y="50"/>
                  </a:cubicBezTo>
                  <a:cubicBezTo>
                    <a:pt x="17" y="50"/>
                    <a:pt x="17" y="50"/>
                    <a:pt x="16" y="50"/>
                  </a:cubicBezTo>
                  <a:cubicBezTo>
                    <a:pt x="16" y="50"/>
                    <a:pt x="15" y="51"/>
                    <a:pt x="15" y="51"/>
                  </a:cubicBezTo>
                  <a:cubicBezTo>
                    <a:pt x="15" y="51"/>
                    <a:pt x="15" y="51"/>
                    <a:pt x="15" y="52"/>
                  </a:cubicBezTo>
                  <a:cubicBezTo>
                    <a:pt x="14" y="52"/>
                    <a:pt x="14" y="53"/>
                    <a:pt x="14" y="53"/>
                  </a:cubicBezTo>
                  <a:cubicBezTo>
                    <a:pt x="14" y="54"/>
                    <a:pt x="13" y="54"/>
                    <a:pt x="13" y="54"/>
                  </a:cubicBezTo>
                  <a:cubicBezTo>
                    <a:pt x="12" y="55"/>
                    <a:pt x="12" y="56"/>
                    <a:pt x="12" y="57"/>
                  </a:cubicBezTo>
                  <a:cubicBezTo>
                    <a:pt x="12" y="58"/>
                    <a:pt x="11" y="60"/>
                    <a:pt x="11" y="60"/>
                  </a:cubicBezTo>
                  <a:cubicBezTo>
                    <a:pt x="11" y="60"/>
                    <a:pt x="11" y="60"/>
                    <a:pt x="10" y="61"/>
                  </a:cubicBezTo>
                  <a:cubicBezTo>
                    <a:pt x="9" y="62"/>
                    <a:pt x="9" y="62"/>
                    <a:pt x="9" y="63"/>
                  </a:cubicBezTo>
                  <a:cubicBezTo>
                    <a:pt x="8" y="63"/>
                    <a:pt x="8" y="65"/>
                    <a:pt x="8" y="66"/>
                  </a:cubicBezTo>
                  <a:cubicBezTo>
                    <a:pt x="8" y="67"/>
                    <a:pt x="7" y="68"/>
                    <a:pt x="7" y="69"/>
                  </a:cubicBezTo>
                  <a:cubicBezTo>
                    <a:pt x="7" y="69"/>
                    <a:pt x="7" y="69"/>
                    <a:pt x="6" y="70"/>
                  </a:cubicBezTo>
                  <a:cubicBezTo>
                    <a:pt x="6" y="70"/>
                    <a:pt x="5" y="73"/>
                    <a:pt x="5" y="73"/>
                  </a:cubicBezTo>
                  <a:cubicBezTo>
                    <a:pt x="5" y="74"/>
                    <a:pt x="4" y="76"/>
                    <a:pt x="4" y="76"/>
                  </a:cubicBezTo>
                  <a:cubicBezTo>
                    <a:pt x="4" y="77"/>
                    <a:pt x="3" y="78"/>
                    <a:pt x="3" y="78"/>
                  </a:cubicBezTo>
                  <a:cubicBezTo>
                    <a:pt x="3" y="79"/>
                    <a:pt x="3" y="79"/>
                    <a:pt x="2" y="80"/>
                  </a:cubicBezTo>
                  <a:cubicBezTo>
                    <a:pt x="2" y="81"/>
                    <a:pt x="2" y="83"/>
                    <a:pt x="1" y="85"/>
                  </a:cubicBezTo>
                  <a:cubicBezTo>
                    <a:pt x="1" y="87"/>
                    <a:pt x="0" y="90"/>
                    <a:pt x="0" y="91"/>
                  </a:cubicBezTo>
                  <a:cubicBezTo>
                    <a:pt x="0" y="93"/>
                    <a:pt x="1" y="95"/>
                    <a:pt x="1" y="96"/>
                  </a:cubicBezTo>
                  <a:cubicBezTo>
                    <a:pt x="1" y="97"/>
                    <a:pt x="2" y="97"/>
                    <a:pt x="2" y="98"/>
                  </a:cubicBezTo>
                  <a:cubicBezTo>
                    <a:pt x="3" y="98"/>
                    <a:pt x="3" y="98"/>
                    <a:pt x="4" y="99"/>
                  </a:cubicBezTo>
                  <a:cubicBezTo>
                    <a:pt x="5" y="99"/>
                    <a:pt x="6" y="99"/>
                    <a:pt x="7" y="99"/>
                  </a:cubicBezTo>
                  <a:cubicBezTo>
                    <a:pt x="7" y="99"/>
                    <a:pt x="7" y="99"/>
                    <a:pt x="7" y="99"/>
                  </a:cubicBezTo>
                  <a:cubicBezTo>
                    <a:pt x="8" y="99"/>
                    <a:pt x="8" y="99"/>
                    <a:pt x="9" y="99"/>
                  </a:cubicBezTo>
                  <a:cubicBezTo>
                    <a:pt x="9" y="99"/>
                    <a:pt x="10" y="100"/>
                    <a:pt x="11" y="100"/>
                  </a:cubicBezTo>
                  <a:cubicBezTo>
                    <a:pt x="11" y="100"/>
                    <a:pt x="12" y="100"/>
                    <a:pt x="13" y="100"/>
                  </a:cubicBezTo>
                  <a:cubicBezTo>
                    <a:pt x="14" y="101"/>
                    <a:pt x="15" y="101"/>
                    <a:pt x="16" y="101"/>
                  </a:cubicBezTo>
                  <a:cubicBezTo>
                    <a:pt x="16" y="101"/>
                    <a:pt x="17" y="101"/>
                    <a:pt x="17" y="101"/>
                  </a:cubicBezTo>
                  <a:cubicBezTo>
                    <a:pt x="17" y="101"/>
                    <a:pt x="18" y="101"/>
                    <a:pt x="18" y="101"/>
                  </a:cubicBezTo>
                  <a:cubicBezTo>
                    <a:pt x="19" y="101"/>
                    <a:pt x="19" y="101"/>
                    <a:pt x="20" y="101"/>
                  </a:cubicBezTo>
                  <a:cubicBezTo>
                    <a:pt x="20" y="101"/>
                    <a:pt x="20" y="101"/>
                    <a:pt x="20" y="101"/>
                  </a:cubicBezTo>
                  <a:cubicBezTo>
                    <a:pt x="20" y="102"/>
                    <a:pt x="20" y="102"/>
                    <a:pt x="20" y="103"/>
                  </a:cubicBezTo>
                  <a:cubicBezTo>
                    <a:pt x="20" y="104"/>
                    <a:pt x="19" y="107"/>
                    <a:pt x="19" y="109"/>
                  </a:cubicBezTo>
                  <a:cubicBezTo>
                    <a:pt x="19" y="111"/>
                    <a:pt x="19" y="115"/>
                    <a:pt x="19" y="117"/>
                  </a:cubicBezTo>
                  <a:cubicBezTo>
                    <a:pt x="19" y="118"/>
                    <a:pt x="19" y="120"/>
                    <a:pt x="19" y="120"/>
                  </a:cubicBezTo>
                  <a:cubicBezTo>
                    <a:pt x="19" y="121"/>
                    <a:pt x="20" y="121"/>
                    <a:pt x="20" y="121"/>
                  </a:cubicBezTo>
                  <a:cubicBezTo>
                    <a:pt x="20" y="122"/>
                    <a:pt x="21" y="122"/>
                    <a:pt x="21" y="123"/>
                  </a:cubicBezTo>
                  <a:cubicBezTo>
                    <a:pt x="21" y="123"/>
                    <a:pt x="22" y="123"/>
                    <a:pt x="22" y="123"/>
                  </a:cubicBezTo>
                  <a:cubicBezTo>
                    <a:pt x="22" y="123"/>
                    <a:pt x="22" y="123"/>
                    <a:pt x="22" y="123"/>
                  </a:cubicBezTo>
                  <a:cubicBezTo>
                    <a:pt x="22" y="124"/>
                    <a:pt x="23" y="124"/>
                    <a:pt x="23" y="124"/>
                  </a:cubicBezTo>
                  <a:cubicBezTo>
                    <a:pt x="23" y="124"/>
                    <a:pt x="23" y="124"/>
                    <a:pt x="23" y="124"/>
                  </a:cubicBezTo>
                  <a:cubicBezTo>
                    <a:pt x="22" y="125"/>
                    <a:pt x="23" y="125"/>
                    <a:pt x="23" y="125"/>
                  </a:cubicBezTo>
                  <a:cubicBezTo>
                    <a:pt x="23" y="125"/>
                    <a:pt x="23" y="125"/>
                    <a:pt x="23" y="125"/>
                  </a:cubicBezTo>
                  <a:cubicBezTo>
                    <a:pt x="22" y="126"/>
                    <a:pt x="22" y="126"/>
                    <a:pt x="23" y="126"/>
                  </a:cubicBezTo>
                  <a:cubicBezTo>
                    <a:pt x="23" y="127"/>
                    <a:pt x="23" y="128"/>
                    <a:pt x="23" y="128"/>
                  </a:cubicBezTo>
                  <a:cubicBezTo>
                    <a:pt x="22" y="128"/>
                    <a:pt x="22" y="128"/>
                    <a:pt x="21" y="129"/>
                  </a:cubicBezTo>
                  <a:cubicBezTo>
                    <a:pt x="21" y="129"/>
                    <a:pt x="21" y="130"/>
                    <a:pt x="21" y="131"/>
                  </a:cubicBezTo>
                  <a:cubicBezTo>
                    <a:pt x="21" y="132"/>
                    <a:pt x="21" y="132"/>
                    <a:pt x="22" y="133"/>
                  </a:cubicBezTo>
                  <a:cubicBezTo>
                    <a:pt x="22" y="133"/>
                    <a:pt x="22" y="133"/>
                    <a:pt x="21" y="133"/>
                  </a:cubicBezTo>
                  <a:cubicBezTo>
                    <a:pt x="21" y="134"/>
                    <a:pt x="21" y="135"/>
                    <a:pt x="21" y="135"/>
                  </a:cubicBezTo>
                  <a:cubicBezTo>
                    <a:pt x="21" y="136"/>
                    <a:pt x="21" y="137"/>
                    <a:pt x="21" y="137"/>
                  </a:cubicBezTo>
                  <a:cubicBezTo>
                    <a:pt x="20" y="138"/>
                    <a:pt x="20" y="138"/>
                    <a:pt x="20" y="139"/>
                  </a:cubicBezTo>
                  <a:cubicBezTo>
                    <a:pt x="20" y="140"/>
                    <a:pt x="20" y="140"/>
                    <a:pt x="20" y="140"/>
                  </a:cubicBezTo>
                  <a:cubicBezTo>
                    <a:pt x="20" y="141"/>
                    <a:pt x="20" y="142"/>
                    <a:pt x="19" y="142"/>
                  </a:cubicBezTo>
                  <a:cubicBezTo>
                    <a:pt x="19" y="142"/>
                    <a:pt x="19" y="143"/>
                    <a:pt x="19" y="143"/>
                  </a:cubicBezTo>
                  <a:cubicBezTo>
                    <a:pt x="19" y="144"/>
                    <a:pt x="18" y="145"/>
                    <a:pt x="18" y="146"/>
                  </a:cubicBezTo>
                  <a:cubicBezTo>
                    <a:pt x="18" y="147"/>
                    <a:pt x="18" y="148"/>
                    <a:pt x="18" y="148"/>
                  </a:cubicBezTo>
                  <a:cubicBezTo>
                    <a:pt x="18" y="148"/>
                    <a:pt x="18" y="149"/>
                    <a:pt x="18" y="150"/>
                  </a:cubicBezTo>
                  <a:cubicBezTo>
                    <a:pt x="18" y="150"/>
                    <a:pt x="18" y="151"/>
                    <a:pt x="18" y="151"/>
                  </a:cubicBezTo>
                  <a:cubicBezTo>
                    <a:pt x="17" y="152"/>
                    <a:pt x="18" y="152"/>
                    <a:pt x="18" y="152"/>
                  </a:cubicBezTo>
                  <a:cubicBezTo>
                    <a:pt x="18" y="153"/>
                    <a:pt x="18" y="153"/>
                    <a:pt x="18" y="154"/>
                  </a:cubicBezTo>
                  <a:cubicBezTo>
                    <a:pt x="18" y="154"/>
                    <a:pt x="18" y="154"/>
                    <a:pt x="18" y="154"/>
                  </a:cubicBezTo>
                  <a:cubicBezTo>
                    <a:pt x="18" y="155"/>
                    <a:pt x="18" y="155"/>
                    <a:pt x="18" y="155"/>
                  </a:cubicBezTo>
                  <a:cubicBezTo>
                    <a:pt x="18" y="156"/>
                    <a:pt x="19" y="156"/>
                    <a:pt x="19" y="156"/>
                  </a:cubicBezTo>
                  <a:cubicBezTo>
                    <a:pt x="19" y="157"/>
                    <a:pt x="19" y="157"/>
                    <a:pt x="19" y="157"/>
                  </a:cubicBezTo>
                  <a:cubicBezTo>
                    <a:pt x="19" y="158"/>
                    <a:pt x="19" y="158"/>
                    <a:pt x="19" y="158"/>
                  </a:cubicBezTo>
                  <a:cubicBezTo>
                    <a:pt x="19" y="159"/>
                    <a:pt x="19" y="160"/>
                    <a:pt x="19" y="160"/>
                  </a:cubicBezTo>
                  <a:cubicBezTo>
                    <a:pt x="20" y="161"/>
                    <a:pt x="20" y="162"/>
                    <a:pt x="19" y="162"/>
                  </a:cubicBezTo>
                  <a:cubicBezTo>
                    <a:pt x="19" y="162"/>
                    <a:pt x="19" y="163"/>
                    <a:pt x="19" y="164"/>
                  </a:cubicBezTo>
                  <a:cubicBezTo>
                    <a:pt x="19" y="165"/>
                    <a:pt x="19" y="166"/>
                    <a:pt x="19" y="167"/>
                  </a:cubicBezTo>
                  <a:cubicBezTo>
                    <a:pt x="19" y="169"/>
                    <a:pt x="20" y="171"/>
                    <a:pt x="20" y="173"/>
                  </a:cubicBezTo>
                  <a:cubicBezTo>
                    <a:pt x="20" y="175"/>
                    <a:pt x="20" y="176"/>
                    <a:pt x="21" y="177"/>
                  </a:cubicBezTo>
                  <a:cubicBezTo>
                    <a:pt x="21" y="179"/>
                    <a:pt x="22" y="182"/>
                    <a:pt x="22" y="183"/>
                  </a:cubicBezTo>
                  <a:cubicBezTo>
                    <a:pt x="22" y="184"/>
                    <a:pt x="23" y="186"/>
                    <a:pt x="23" y="187"/>
                  </a:cubicBezTo>
                  <a:cubicBezTo>
                    <a:pt x="23" y="187"/>
                    <a:pt x="23" y="189"/>
                    <a:pt x="23" y="190"/>
                  </a:cubicBezTo>
                  <a:cubicBezTo>
                    <a:pt x="23" y="191"/>
                    <a:pt x="24" y="194"/>
                    <a:pt x="24" y="195"/>
                  </a:cubicBezTo>
                  <a:cubicBezTo>
                    <a:pt x="24" y="196"/>
                    <a:pt x="24" y="202"/>
                    <a:pt x="24" y="203"/>
                  </a:cubicBezTo>
                  <a:cubicBezTo>
                    <a:pt x="25" y="204"/>
                    <a:pt x="25" y="209"/>
                    <a:pt x="25" y="211"/>
                  </a:cubicBezTo>
                  <a:cubicBezTo>
                    <a:pt x="25" y="212"/>
                    <a:pt x="26" y="217"/>
                    <a:pt x="26" y="219"/>
                  </a:cubicBezTo>
                  <a:cubicBezTo>
                    <a:pt x="26" y="221"/>
                    <a:pt x="27" y="225"/>
                    <a:pt x="27" y="226"/>
                  </a:cubicBezTo>
                  <a:cubicBezTo>
                    <a:pt x="27" y="226"/>
                    <a:pt x="28" y="229"/>
                    <a:pt x="28" y="230"/>
                  </a:cubicBezTo>
                  <a:cubicBezTo>
                    <a:pt x="28" y="230"/>
                    <a:pt x="29" y="233"/>
                    <a:pt x="29" y="235"/>
                  </a:cubicBezTo>
                  <a:cubicBezTo>
                    <a:pt x="29" y="236"/>
                    <a:pt x="30" y="238"/>
                    <a:pt x="30" y="239"/>
                  </a:cubicBezTo>
                  <a:cubicBezTo>
                    <a:pt x="30" y="241"/>
                    <a:pt x="31" y="241"/>
                    <a:pt x="31" y="242"/>
                  </a:cubicBezTo>
                  <a:cubicBezTo>
                    <a:pt x="31" y="242"/>
                    <a:pt x="32" y="244"/>
                    <a:pt x="32" y="244"/>
                  </a:cubicBezTo>
                  <a:cubicBezTo>
                    <a:pt x="32" y="245"/>
                    <a:pt x="33" y="247"/>
                    <a:pt x="33" y="248"/>
                  </a:cubicBezTo>
                  <a:cubicBezTo>
                    <a:pt x="33" y="248"/>
                    <a:pt x="34" y="251"/>
                    <a:pt x="35" y="252"/>
                  </a:cubicBezTo>
                  <a:cubicBezTo>
                    <a:pt x="35" y="252"/>
                    <a:pt x="35" y="252"/>
                    <a:pt x="35" y="252"/>
                  </a:cubicBezTo>
                  <a:cubicBezTo>
                    <a:pt x="35" y="253"/>
                    <a:pt x="35" y="253"/>
                    <a:pt x="35" y="253"/>
                  </a:cubicBezTo>
                  <a:cubicBezTo>
                    <a:pt x="34" y="253"/>
                    <a:pt x="34" y="255"/>
                    <a:pt x="33" y="256"/>
                  </a:cubicBezTo>
                  <a:cubicBezTo>
                    <a:pt x="32" y="257"/>
                    <a:pt x="32" y="258"/>
                    <a:pt x="32" y="259"/>
                  </a:cubicBezTo>
                  <a:cubicBezTo>
                    <a:pt x="32" y="259"/>
                    <a:pt x="31" y="261"/>
                    <a:pt x="31" y="262"/>
                  </a:cubicBezTo>
                  <a:cubicBezTo>
                    <a:pt x="31" y="263"/>
                    <a:pt x="31" y="263"/>
                    <a:pt x="30" y="264"/>
                  </a:cubicBezTo>
                  <a:cubicBezTo>
                    <a:pt x="30" y="265"/>
                    <a:pt x="29" y="266"/>
                    <a:pt x="29" y="267"/>
                  </a:cubicBezTo>
                  <a:cubicBezTo>
                    <a:pt x="29" y="267"/>
                    <a:pt x="29" y="267"/>
                    <a:pt x="29" y="268"/>
                  </a:cubicBezTo>
                  <a:cubicBezTo>
                    <a:pt x="29" y="268"/>
                    <a:pt x="29" y="269"/>
                    <a:pt x="29" y="269"/>
                  </a:cubicBezTo>
                  <a:cubicBezTo>
                    <a:pt x="29" y="269"/>
                    <a:pt x="30" y="270"/>
                    <a:pt x="30" y="270"/>
                  </a:cubicBezTo>
                  <a:cubicBezTo>
                    <a:pt x="30" y="270"/>
                    <a:pt x="32" y="270"/>
                    <a:pt x="32" y="270"/>
                  </a:cubicBezTo>
                  <a:cubicBezTo>
                    <a:pt x="32" y="270"/>
                    <a:pt x="32" y="271"/>
                    <a:pt x="32" y="271"/>
                  </a:cubicBezTo>
                  <a:cubicBezTo>
                    <a:pt x="32" y="271"/>
                    <a:pt x="31" y="272"/>
                    <a:pt x="31" y="272"/>
                  </a:cubicBezTo>
                  <a:cubicBezTo>
                    <a:pt x="31" y="272"/>
                    <a:pt x="31" y="273"/>
                    <a:pt x="30" y="273"/>
                  </a:cubicBezTo>
                  <a:cubicBezTo>
                    <a:pt x="30" y="273"/>
                    <a:pt x="30" y="274"/>
                    <a:pt x="30" y="274"/>
                  </a:cubicBezTo>
                  <a:cubicBezTo>
                    <a:pt x="30" y="274"/>
                    <a:pt x="29" y="275"/>
                    <a:pt x="29" y="276"/>
                  </a:cubicBezTo>
                  <a:cubicBezTo>
                    <a:pt x="28" y="277"/>
                    <a:pt x="28" y="278"/>
                    <a:pt x="28" y="278"/>
                  </a:cubicBezTo>
                  <a:cubicBezTo>
                    <a:pt x="28" y="278"/>
                    <a:pt x="28" y="278"/>
                    <a:pt x="28" y="278"/>
                  </a:cubicBezTo>
                  <a:cubicBezTo>
                    <a:pt x="28" y="278"/>
                    <a:pt x="28" y="278"/>
                    <a:pt x="28" y="278"/>
                  </a:cubicBezTo>
                  <a:cubicBezTo>
                    <a:pt x="28" y="279"/>
                    <a:pt x="27" y="279"/>
                    <a:pt x="27" y="279"/>
                  </a:cubicBezTo>
                  <a:cubicBezTo>
                    <a:pt x="27" y="280"/>
                    <a:pt x="27" y="280"/>
                    <a:pt x="26" y="280"/>
                  </a:cubicBezTo>
                  <a:cubicBezTo>
                    <a:pt x="26" y="281"/>
                    <a:pt x="25" y="281"/>
                    <a:pt x="25" y="282"/>
                  </a:cubicBezTo>
                  <a:cubicBezTo>
                    <a:pt x="24" y="282"/>
                    <a:pt x="23" y="282"/>
                    <a:pt x="22" y="282"/>
                  </a:cubicBezTo>
                  <a:cubicBezTo>
                    <a:pt x="21" y="282"/>
                    <a:pt x="19" y="283"/>
                    <a:pt x="18" y="283"/>
                  </a:cubicBezTo>
                  <a:cubicBezTo>
                    <a:pt x="17" y="284"/>
                    <a:pt x="16" y="284"/>
                    <a:pt x="15" y="284"/>
                  </a:cubicBezTo>
                  <a:cubicBezTo>
                    <a:pt x="15" y="285"/>
                    <a:pt x="14" y="286"/>
                    <a:pt x="14" y="286"/>
                  </a:cubicBezTo>
                  <a:cubicBezTo>
                    <a:pt x="14" y="286"/>
                    <a:pt x="14" y="286"/>
                    <a:pt x="14" y="287"/>
                  </a:cubicBezTo>
                  <a:cubicBezTo>
                    <a:pt x="14" y="287"/>
                    <a:pt x="14" y="287"/>
                    <a:pt x="13" y="287"/>
                  </a:cubicBezTo>
                  <a:cubicBezTo>
                    <a:pt x="13" y="287"/>
                    <a:pt x="13" y="287"/>
                    <a:pt x="13" y="287"/>
                  </a:cubicBezTo>
                  <a:cubicBezTo>
                    <a:pt x="13" y="288"/>
                    <a:pt x="13" y="287"/>
                    <a:pt x="13" y="288"/>
                  </a:cubicBezTo>
                  <a:cubicBezTo>
                    <a:pt x="13" y="288"/>
                    <a:pt x="13" y="289"/>
                    <a:pt x="13" y="290"/>
                  </a:cubicBezTo>
                  <a:cubicBezTo>
                    <a:pt x="13" y="290"/>
                    <a:pt x="13" y="290"/>
                    <a:pt x="13" y="290"/>
                  </a:cubicBezTo>
                  <a:cubicBezTo>
                    <a:pt x="13" y="291"/>
                    <a:pt x="14" y="291"/>
                    <a:pt x="15" y="291"/>
                  </a:cubicBezTo>
                  <a:cubicBezTo>
                    <a:pt x="16" y="291"/>
                    <a:pt x="17" y="292"/>
                    <a:pt x="17" y="292"/>
                  </a:cubicBezTo>
                  <a:cubicBezTo>
                    <a:pt x="18" y="292"/>
                    <a:pt x="18" y="292"/>
                    <a:pt x="18" y="292"/>
                  </a:cubicBezTo>
                  <a:cubicBezTo>
                    <a:pt x="19" y="292"/>
                    <a:pt x="20" y="292"/>
                    <a:pt x="20" y="292"/>
                  </a:cubicBezTo>
                  <a:cubicBezTo>
                    <a:pt x="21" y="292"/>
                    <a:pt x="22" y="292"/>
                    <a:pt x="22" y="292"/>
                  </a:cubicBezTo>
                  <a:cubicBezTo>
                    <a:pt x="23" y="292"/>
                    <a:pt x="23" y="292"/>
                    <a:pt x="23" y="292"/>
                  </a:cubicBezTo>
                  <a:cubicBezTo>
                    <a:pt x="23" y="292"/>
                    <a:pt x="24" y="292"/>
                    <a:pt x="24" y="292"/>
                  </a:cubicBezTo>
                  <a:cubicBezTo>
                    <a:pt x="24" y="292"/>
                    <a:pt x="24" y="292"/>
                    <a:pt x="25" y="292"/>
                  </a:cubicBezTo>
                  <a:cubicBezTo>
                    <a:pt x="25" y="292"/>
                    <a:pt x="25" y="292"/>
                    <a:pt x="26" y="292"/>
                  </a:cubicBezTo>
                  <a:cubicBezTo>
                    <a:pt x="26" y="292"/>
                    <a:pt x="26" y="292"/>
                    <a:pt x="26" y="292"/>
                  </a:cubicBezTo>
                  <a:cubicBezTo>
                    <a:pt x="26" y="292"/>
                    <a:pt x="27" y="292"/>
                    <a:pt x="27" y="292"/>
                  </a:cubicBezTo>
                  <a:cubicBezTo>
                    <a:pt x="28" y="292"/>
                    <a:pt x="28" y="292"/>
                    <a:pt x="28" y="292"/>
                  </a:cubicBezTo>
                  <a:cubicBezTo>
                    <a:pt x="28" y="291"/>
                    <a:pt x="28" y="292"/>
                    <a:pt x="28" y="292"/>
                  </a:cubicBezTo>
                  <a:cubicBezTo>
                    <a:pt x="29" y="292"/>
                    <a:pt x="29" y="292"/>
                    <a:pt x="29" y="292"/>
                  </a:cubicBezTo>
                  <a:cubicBezTo>
                    <a:pt x="30" y="292"/>
                    <a:pt x="30" y="292"/>
                    <a:pt x="30" y="292"/>
                  </a:cubicBezTo>
                  <a:cubicBezTo>
                    <a:pt x="30" y="291"/>
                    <a:pt x="30" y="292"/>
                    <a:pt x="30" y="292"/>
                  </a:cubicBezTo>
                  <a:cubicBezTo>
                    <a:pt x="30" y="292"/>
                    <a:pt x="31" y="292"/>
                    <a:pt x="31" y="292"/>
                  </a:cubicBezTo>
                  <a:cubicBezTo>
                    <a:pt x="32" y="292"/>
                    <a:pt x="32" y="292"/>
                    <a:pt x="32" y="291"/>
                  </a:cubicBezTo>
                  <a:cubicBezTo>
                    <a:pt x="32" y="291"/>
                    <a:pt x="32" y="291"/>
                    <a:pt x="32" y="291"/>
                  </a:cubicBezTo>
                  <a:cubicBezTo>
                    <a:pt x="32" y="291"/>
                    <a:pt x="33" y="291"/>
                    <a:pt x="33" y="291"/>
                  </a:cubicBezTo>
                  <a:cubicBezTo>
                    <a:pt x="33" y="291"/>
                    <a:pt x="34" y="291"/>
                    <a:pt x="34" y="291"/>
                  </a:cubicBezTo>
                  <a:cubicBezTo>
                    <a:pt x="34" y="291"/>
                    <a:pt x="34" y="291"/>
                    <a:pt x="34" y="291"/>
                  </a:cubicBezTo>
                  <a:cubicBezTo>
                    <a:pt x="34" y="291"/>
                    <a:pt x="34" y="291"/>
                    <a:pt x="35" y="291"/>
                  </a:cubicBezTo>
                  <a:cubicBezTo>
                    <a:pt x="36" y="291"/>
                    <a:pt x="36" y="291"/>
                    <a:pt x="36" y="290"/>
                  </a:cubicBezTo>
                  <a:cubicBezTo>
                    <a:pt x="36" y="290"/>
                    <a:pt x="36" y="290"/>
                    <a:pt x="36" y="290"/>
                  </a:cubicBezTo>
                  <a:cubicBezTo>
                    <a:pt x="37" y="290"/>
                    <a:pt x="37" y="290"/>
                    <a:pt x="38" y="289"/>
                  </a:cubicBezTo>
                  <a:cubicBezTo>
                    <a:pt x="40" y="289"/>
                    <a:pt x="42" y="288"/>
                    <a:pt x="43" y="288"/>
                  </a:cubicBezTo>
                  <a:cubicBezTo>
                    <a:pt x="43" y="288"/>
                    <a:pt x="43" y="288"/>
                    <a:pt x="44" y="288"/>
                  </a:cubicBezTo>
                  <a:cubicBezTo>
                    <a:pt x="45" y="288"/>
                    <a:pt x="45" y="289"/>
                    <a:pt x="46" y="289"/>
                  </a:cubicBezTo>
                  <a:cubicBezTo>
                    <a:pt x="47" y="290"/>
                    <a:pt x="47" y="290"/>
                    <a:pt x="47" y="290"/>
                  </a:cubicBezTo>
                  <a:cubicBezTo>
                    <a:pt x="48" y="290"/>
                    <a:pt x="49" y="289"/>
                    <a:pt x="49" y="289"/>
                  </a:cubicBezTo>
                  <a:cubicBezTo>
                    <a:pt x="50" y="289"/>
                    <a:pt x="50" y="289"/>
                    <a:pt x="50" y="289"/>
                  </a:cubicBezTo>
                  <a:cubicBezTo>
                    <a:pt x="50" y="289"/>
                    <a:pt x="50" y="289"/>
                    <a:pt x="50" y="289"/>
                  </a:cubicBezTo>
                  <a:cubicBezTo>
                    <a:pt x="50" y="289"/>
                    <a:pt x="50" y="289"/>
                    <a:pt x="51" y="289"/>
                  </a:cubicBezTo>
                  <a:cubicBezTo>
                    <a:pt x="52" y="289"/>
                    <a:pt x="52" y="289"/>
                    <a:pt x="52" y="289"/>
                  </a:cubicBezTo>
                  <a:cubicBezTo>
                    <a:pt x="52" y="289"/>
                    <a:pt x="52" y="289"/>
                    <a:pt x="52" y="289"/>
                  </a:cubicBezTo>
                  <a:cubicBezTo>
                    <a:pt x="52" y="289"/>
                    <a:pt x="53" y="289"/>
                    <a:pt x="53" y="289"/>
                  </a:cubicBezTo>
                  <a:cubicBezTo>
                    <a:pt x="54" y="289"/>
                    <a:pt x="54" y="289"/>
                    <a:pt x="54" y="289"/>
                  </a:cubicBezTo>
                  <a:cubicBezTo>
                    <a:pt x="54" y="288"/>
                    <a:pt x="54" y="288"/>
                    <a:pt x="54" y="288"/>
                  </a:cubicBezTo>
                  <a:cubicBezTo>
                    <a:pt x="55" y="288"/>
                    <a:pt x="55" y="288"/>
                    <a:pt x="55" y="288"/>
                  </a:cubicBezTo>
                  <a:cubicBezTo>
                    <a:pt x="56" y="288"/>
                    <a:pt x="56" y="288"/>
                    <a:pt x="56" y="288"/>
                  </a:cubicBezTo>
                  <a:cubicBezTo>
                    <a:pt x="56" y="288"/>
                    <a:pt x="56" y="288"/>
                    <a:pt x="57" y="288"/>
                  </a:cubicBezTo>
                  <a:cubicBezTo>
                    <a:pt x="57" y="287"/>
                    <a:pt x="57" y="287"/>
                    <a:pt x="57" y="287"/>
                  </a:cubicBezTo>
                  <a:cubicBezTo>
                    <a:pt x="57" y="286"/>
                    <a:pt x="57" y="285"/>
                    <a:pt x="57" y="284"/>
                  </a:cubicBezTo>
                  <a:cubicBezTo>
                    <a:pt x="57" y="283"/>
                    <a:pt x="57" y="283"/>
                    <a:pt x="56" y="283"/>
                  </a:cubicBezTo>
                  <a:cubicBezTo>
                    <a:pt x="56" y="283"/>
                    <a:pt x="56" y="282"/>
                    <a:pt x="56" y="282"/>
                  </a:cubicBezTo>
                  <a:cubicBezTo>
                    <a:pt x="56" y="282"/>
                    <a:pt x="56" y="282"/>
                    <a:pt x="56" y="281"/>
                  </a:cubicBezTo>
                  <a:cubicBezTo>
                    <a:pt x="56" y="281"/>
                    <a:pt x="56" y="281"/>
                    <a:pt x="56" y="280"/>
                  </a:cubicBezTo>
                  <a:cubicBezTo>
                    <a:pt x="56" y="280"/>
                    <a:pt x="56" y="280"/>
                    <a:pt x="56" y="280"/>
                  </a:cubicBezTo>
                  <a:cubicBezTo>
                    <a:pt x="56" y="279"/>
                    <a:pt x="56" y="278"/>
                    <a:pt x="56" y="278"/>
                  </a:cubicBezTo>
                  <a:cubicBezTo>
                    <a:pt x="56" y="277"/>
                    <a:pt x="56" y="277"/>
                    <a:pt x="56" y="276"/>
                  </a:cubicBezTo>
                  <a:cubicBezTo>
                    <a:pt x="56" y="276"/>
                    <a:pt x="56" y="276"/>
                    <a:pt x="56" y="276"/>
                  </a:cubicBezTo>
                  <a:cubicBezTo>
                    <a:pt x="56" y="276"/>
                    <a:pt x="56" y="276"/>
                    <a:pt x="56" y="275"/>
                  </a:cubicBezTo>
                  <a:cubicBezTo>
                    <a:pt x="56" y="275"/>
                    <a:pt x="56" y="275"/>
                    <a:pt x="56" y="275"/>
                  </a:cubicBezTo>
                  <a:cubicBezTo>
                    <a:pt x="57" y="275"/>
                    <a:pt x="57" y="274"/>
                    <a:pt x="58" y="273"/>
                  </a:cubicBezTo>
                  <a:cubicBezTo>
                    <a:pt x="58" y="272"/>
                    <a:pt x="59" y="272"/>
                    <a:pt x="59" y="271"/>
                  </a:cubicBezTo>
                  <a:cubicBezTo>
                    <a:pt x="59" y="271"/>
                    <a:pt x="60" y="270"/>
                    <a:pt x="60" y="270"/>
                  </a:cubicBezTo>
                  <a:cubicBezTo>
                    <a:pt x="60" y="269"/>
                    <a:pt x="60" y="268"/>
                    <a:pt x="60" y="268"/>
                  </a:cubicBezTo>
                  <a:cubicBezTo>
                    <a:pt x="60" y="267"/>
                    <a:pt x="60" y="267"/>
                    <a:pt x="60" y="266"/>
                  </a:cubicBezTo>
                  <a:cubicBezTo>
                    <a:pt x="59" y="266"/>
                    <a:pt x="58" y="263"/>
                    <a:pt x="58" y="262"/>
                  </a:cubicBezTo>
                  <a:cubicBezTo>
                    <a:pt x="57" y="261"/>
                    <a:pt x="57" y="260"/>
                    <a:pt x="56" y="260"/>
                  </a:cubicBezTo>
                  <a:cubicBezTo>
                    <a:pt x="56" y="259"/>
                    <a:pt x="55" y="257"/>
                    <a:pt x="55" y="257"/>
                  </a:cubicBezTo>
                  <a:cubicBezTo>
                    <a:pt x="54" y="257"/>
                    <a:pt x="54" y="256"/>
                    <a:pt x="54" y="256"/>
                  </a:cubicBezTo>
                  <a:cubicBezTo>
                    <a:pt x="54" y="256"/>
                    <a:pt x="54" y="256"/>
                    <a:pt x="54" y="255"/>
                  </a:cubicBezTo>
                  <a:cubicBezTo>
                    <a:pt x="54" y="255"/>
                    <a:pt x="54" y="255"/>
                    <a:pt x="54" y="254"/>
                  </a:cubicBezTo>
                  <a:cubicBezTo>
                    <a:pt x="54" y="253"/>
                    <a:pt x="54" y="251"/>
                    <a:pt x="55" y="251"/>
                  </a:cubicBezTo>
                  <a:cubicBezTo>
                    <a:pt x="55" y="250"/>
                    <a:pt x="55" y="245"/>
                    <a:pt x="55" y="244"/>
                  </a:cubicBezTo>
                  <a:cubicBezTo>
                    <a:pt x="55" y="243"/>
                    <a:pt x="55" y="241"/>
                    <a:pt x="55" y="240"/>
                  </a:cubicBezTo>
                  <a:cubicBezTo>
                    <a:pt x="55" y="240"/>
                    <a:pt x="55" y="238"/>
                    <a:pt x="55" y="238"/>
                  </a:cubicBezTo>
                  <a:cubicBezTo>
                    <a:pt x="55" y="237"/>
                    <a:pt x="55" y="235"/>
                    <a:pt x="55" y="235"/>
                  </a:cubicBezTo>
                  <a:cubicBezTo>
                    <a:pt x="55" y="234"/>
                    <a:pt x="55" y="233"/>
                    <a:pt x="55" y="233"/>
                  </a:cubicBezTo>
                  <a:cubicBezTo>
                    <a:pt x="55" y="233"/>
                    <a:pt x="55" y="232"/>
                    <a:pt x="55" y="232"/>
                  </a:cubicBezTo>
                  <a:cubicBezTo>
                    <a:pt x="55" y="232"/>
                    <a:pt x="55" y="229"/>
                    <a:pt x="55" y="228"/>
                  </a:cubicBezTo>
                  <a:cubicBezTo>
                    <a:pt x="55" y="227"/>
                    <a:pt x="54" y="223"/>
                    <a:pt x="54" y="222"/>
                  </a:cubicBezTo>
                  <a:cubicBezTo>
                    <a:pt x="54" y="221"/>
                    <a:pt x="54" y="220"/>
                    <a:pt x="54" y="219"/>
                  </a:cubicBezTo>
                  <a:cubicBezTo>
                    <a:pt x="54" y="219"/>
                    <a:pt x="54" y="218"/>
                    <a:pt x="54" y="218"/>
                  </a:cubicBezTo>
                  <a:cubicBezTo>
                    <a:pt x="54" y="217"/>
                    <a:pt x="54" y="216"/>
                    <a:pt x="54" y="215"/>
                  </a:cubicBezTo>
                  <a:cubicBezTo>
                    <a:pt x="54" y="215"/>
                    <a:pt x="55" y="212"/>
                    <a:pt x="55" y="211"/>
                  </a:cubicBezTo>
                  <a:cubicBezTo>
                    <a:pt x="55" y="210"/>
                    <a:pt x="55" y="208"/>
                    <a:pt x="55" y="208"/>
                  </a:cubicBezTo>
                  <a:cubicBezTo>
                    <a:pt x="55" y="208"/>
                    <a:pt x="55" y="206"/>
                    <a:pt x="55" y="205"/>
                  </a:cubicBezTo>
                  <a:cubicBezTo>
                    <a:pt x="55" y="204"/>
                    <a:pt x="55" y="201"/>
                    <a:pt x="55" y="201"/>
                  </a:cubicBezTo>
                  <a:cubicBezTo>
                    <a:pt x="55" y="200"/>
                    <a:pt x="55" y="199"/>
                    <a:pt x="55" y="198"/>
                  </a:cubicBezTo>
                  <a:cubicBezTo>
                    <a:pt x="54" y="198"/>
                    <a:pt x="54" y="197"/>
                    <a:pt x="54" y="196"/>
                  </a:cubicBezTo>
                  <a:cubicBezTo>
                    <a:pt x="54" y="196"/>
                    <a:pt x="54" y="195"/>
                    <a:pt x="54" y="194"/>
                  </a:cubicBezTo>
                  <a:cubicBezTo>
                    <a:pt x="54" y="193"/>
                    <a:pt x="54" y="191"/>
                    <a:pt x="54" y="191"/>
                  </a:cubicBezTo>
                  <a:cubicBezTo>
                    <a:pt x="54" y="191"/>
                    <a:pt x="54" y="191"/>
                    <a:pt x="54" y="191"/>
                  </a:cubicBezTo>
                  <a:cubicBezTo>
                    <a:pt x="54" y="191"/>
                    <a:pt x="54" y="192"/>
                    <a:pt x="54" y="192"/>
                  </a:cubicBezTo>
                  <a:cubicBezTo>
                    <a:pt x="54" y="193"/>
                    <a:pt x="55" y="194"/>
                    <a:pt x="55" y="194"/>
                  </a:cubicBezTo>
                  <a:cubicBezTo>
                    <a:pt x="55" y="195"/>
                    <a:pt x="55" y="197"/>
                    <a:pt x="55" y="197"/>
                  </a:cubicBezTo>
                  <a:cubicBezTo>
                    <a:pt x="55" y="198"/>
                    <a:pt x="56" y="198"/>
                    <a:pt x="56" y="198"/>
                  </a:cubicBezTo>
                  <a:cubicBezTo>
                    <a:pt x="56" y="198"/>
                    <a:pt x="56" y="199"/>
                    <a:pt x="56" y="200"/>
                  </a:cubicBezTo>
                  <a:cubicBezTo>
                    <a:pt x="56" y="201"/>
                    <a:pt x="57" y="202"/>
                    <a:pt x="57" y="203"/>
                  </a:cubicBezTo>
                  <a:cubicBezTo>
                    <a:pt x="57" y="204"/>
                    <a:pt x="57" y="205"/>
                    <a:pt x="57" y="206"/>
                  </a:cubicBezTo>
                  <a:cubicBezTo>
                    <a:pt x="57" y="206"/>
                    <a:pt x="58" y="208"/>
                    <a:pt x="58" y="208"/>
                  </a:cubicBezTo>
                  <a:cubicBezTo>
                    <a:pt x="58" y="209"/>
                    <a:pt x="58" y="210"/>
                    <a:pt x="59" y="211"/>
                  </a:cubicBezTo>
                  <a:cubicBezTo>
                    <a:pt x="59" y="211"/>
                    <a:pt x="59" y="213"/>
                    <a:pt x="59" y="213"/>
                  </a:cubicBezTo>
                  <a:cubicBezTo>
                    <a:pt x="59" y="214"/>
                    <a:pt x="59" y="215"/>
                    <a:pt x="59" y="215"/>
                  </a:cubicBezTo>
                  <a:cubicBezTo>
                    <a:pt x="59" y="216"/>
                    <a:pt x="59" y="216"/>
                    <a:pt x="59" y="217"/>
                  </a:cubicBezTo>
                  <a:cubicBezTo>
                    <a:pt x="59" y="217"/>
                    <a:pt x="60" y="219"/>
                    <a:pt x="60" y="219"/>
                  </a:cubicBezTo>
                  <a:cubicBezTo>
                    <a:pt x="60" y="219"/>
                    <a:pt x="60" y="220"/>
                    <a:pt x="60" y="221"/>
                  </a:cubicBezTo>
                  <a:cubicBezTo>
                    <a:pt x="60" y="222"/>
                    <a:pt x="60" y="223"/>
                    <a:pt x="60" y="224"/>
                  </a:cubicBezTo>
                  <a:cubicBezTo>
                    <a:pt x="60" y="225"/>
                    <a:pt x="60" y="225"/>
                    <a:pt x="60" y="226"/>
                  </a:cubicBezTo>
                  <a:cubicBezTo>
                    <a:pt x="60" y="226"/>
                    <a:pt x="60" y="227"/>
                    <a:pt x="60" y="228"/>
                  </a:cubicBezTo>
                  <a:cubicBezTo>
                    <a:pt x="61" y="228"/>
                    <a:pt x="61" y="229"/>
                    <a:pt x="61" y="230"/>
                  </a:cubicBezTo>
                  <a:cubicBezTo>
                    <a:pt x="61" y="231"/>
                    <a:pt x="61" y="232"/>
                    <a:pt x="61" y="232"/>
                  </a:cubicBezTo>
                  <a:cubicBezTo>
                    <a:pt x="61" y="233"/>
                    <a:pt x="61" y="233"/>
                    <a:pt x="61" y="234"/>
                  </a:cubicBezTo>
                  <a:cubicBezTo>
                    <a:pt x="61" y="235"/>
                    <a:pt x="61" y="235"/>
                    <a:pt x="61" y="235"/>
                  </a:cubicBezTo>
                  <a:cubicBezTo>
                    <a:pt x="61" y="236"/>
                    <a:pt x="62" y="239"/>
                    <a:pt x="62" y="240"/>
                  </a:cubicBezTo>
                  <a:cubicBezTo>
                    <a:pt x="62" y="241"/>
                    <a:pt x="62" y="244"/>
                    <a:pt x="62" y="245"/>
                  </a:cubicBezTo>
                  <a:cubicBezTo>
                    <a:pt x="62" y="247"/>
                    <a:pt x="62" y="249"/>
                    <a:pt x="62" y="251"/>
                  </a:cubicBezTo>
                  <a:cubicBezTo>
                    <a:pt x="62" y="252"/>
                    <a:pt x="63" y="256"/>
                    <a:pt x="64" y="257"/>
                  </a:cubicBezTo>
                  <a:cubicBezTo>
                    <a:pt x="64" y="258"/>
                    <a:pt x="64" y="260"/>
                    <a:pt x="65" y="261"/>
                  </a:cubicBezTo>
                  <a:cubicBezTo>
                    <a:pt x="65" y="262"/>
                    <a:pt x="65" y="263"/>
                    <a:pt x="66" y="264"/>
                  </a:cubicBezTo>
                  <a:cubicBezTo>
                    <a:pt x="66" y="265"/>
                    <a:pt x="67" y="267"/>
                    <a:pt x="67" y="267"/>
                  </a:cubicBezTo>
                  <a:cubicBezTo>
                    <a:pt x="67" y="268"/>
                    <a:pt x="67" y="268"/>
                    <a:pt x="68" y="269"/>
                  </a:cubicBezTo>
                  <a:cubicBezTo>
                    <a:pt x="69" y="269"/>
                    <a:pt x="70" y="270"/>
                    <a:pt x="70" y="270"/>
                  </a:cubicBezTo>
                  <a:cubicBezTo>
                    <a:pt x="71" y="270"/>
                    <a:pt x="71" y="270"/>
                    <a:pt x="70" y="270"/>
                  </a:cubicBezTo>
                  <a:cubicBezTo>
                    <a:pt x="70" y="270"/>
                    <a:pt x="70" y="271"/>
                    <a:pt x="70" y="271"/>
                  </a:cubicBezTo>
                  <a:cubicBezTo>
                    <a:pt x="69" y="271"/>
                    <a:pt x="68" y="272"/>
                    <a:pt x="68" y="272"/>
                  </a:cubicBezTo>
                  <a:cubicBezTo>
                    <a:pt x="67" y="272"/>
                    <a:pt x="67" y="273"/>
                    <a:pt x="67" y="273"/>
                  </a:cubicBezTo>
                  <a:cubicBezTo>
                    <a:pt x="67" y="274"/>
                    <a:pt x="66" y="275"/>
                    <a:pt x="66" y="276"/>
                  </a:cubicBezTo>
                  <a:cubicBezTo>
                    <a:pt x="65" y="276"/>
                    <a:pt x="65" y="277"/>
                    <a:pt x="65" y="277"/>
                  </a:cubicBezTo>
                  <a:cubicBezTo>
                    <a:pt x="64" y="278"/>
                    <a:pt x="64" y="278"/>
                    <a:pt x="64" y="279"/>
                  </a:cubicBezTo>
                  <a:cubicBezTo>
                    <a:pt x="64" y="280"/>
                    <a:pt x="65" y="281"/>
                    <a:pt x="65" y="281"/>
                  </a:cubicBezTo>
                  <a:cubicBezTo>
                    <a:pt x="65" y="281"/>
                    <a:pt x="65" y="282"/>
                    <a:pt x="66" y="282"/>
                  </a:cubicBezTo>
                  <a:cubicBezTo>
                    <a:pt x="66" y="282"/>
                    <a:pt x="66" y="283"/>
                    <a:pt x="67" y="283"/>
                  </a:cubicBezTo>
                  <a:cubicBezTo>
                    <a:pt x="67" y="284"/>
                    <a:pt x="68" y="284"/>
                    <a:pt x="68" y="285"/>
                  </a:cubicBezTo>
                  <a:cubicBezTo>
                    <a:pt x="68" y="285"/>
                    <a:pt x="69" y="286"/>
                    <a:pt x="69" y="286"/>
                  </a:cubicBezTo>
                  <a:cubicBezTo>
                    <a:pt x="69" y="286"/>
                    <a:pt x="70" y="286"/>
                    <a:pt x="70" y="287"/>
                  </a:cubicBezTo>
                  <a:cubicBezTo>
                    <a:pt x="70" y="287"/>
                    <a:pt x="70" y="287"/>
                    <a:pt x="71" y="288"/>
                  </a:cubicBezTo>
                  <a:cubicBezTo>
                    <a:pt x="71" y="288"/>
                    <a:pt x="72" y="289"/>
                    <a:pt x="72" y="289"/>
                  </a:cubicBezTo>
                  <a:cubicBezTo>
                    <a:pt x="72" y="289"/>
                    <a:pt x="72" y="289"/>
                    <a:pt x="72" y="290"/>
                  </a:cubicBezTo>
                  <a:cubicBezTo>
                    <a:pt x="72" y="290"/>
                    <a:pt x="71" y="290"/>
                    <a:pt x="71" y="291"/>
                  </a:cubicBezTo>
                  <a:cubicBezTo>
                    <a:pt x="71" y="292"/>
                    <a:pt x="71" y="294"/>
                    <a:pt x="71" y="294"/>
                  </a:cubicBezTo>
                  <a:cubicBezTo>
                    <a:pt x="71" y="294"/>
                    <a:pt x="71" y="295"/>
                    <a:pt x="71" y="295"/>
                  </a:cubicBezTo>
                  <a:cubicBezTo>
                    <a:pt x="71" y="295"/>
                    <a:pt x="71" y="295"/>
                    <a:pt x="71" y="295"/>
                  </a:cubicBezTo>
                  <a:cubicBezTo>
                    <a:pt x="71" y="295"/>
                    <a:pt x="71" y="295"/>
                    <a:pt x="71" y="296"/>
                  </a:cubicBezTo>
                  <a:cubicBezTo>
                    <a:pt x="70" y="296"/>
                    <a:pt x="70" y="296"/>
                    <a:pt x="70" y="297"/>
                  </a:cubicBezTo>
                  <a:cubicBezTo>
                    <a:pt x="70" y="298"/>
                    <a:pt x="70" y="299"/>
                    <a:pt x="70" y="299"/>
                  </a:cubicBezTo>
                  <a:cubicBezTo>
                    <a:pt x="70" y="299"/>
                    <a:pt x="71" y="300"/>
                    <a:pt x="71" y="300"/>
                  </a:cubicBezTo>
                  <a:cubicBezTo>
                    <a:pt x="71" y="300"/>
                    <a:pt x="72" y="300"/>
                    <a:pt x="73" y="300"/>
                  </a:cubicBezTo>
                  <a:cubicBezTo>
                    <a:pt x="73" y="300"/>
                    <a:pt x="74" y="300"/>
                    <a:pt x="75" y="300"/>
                  </a:cubicBezTo>
                  <a:cubicBezTo>
                    <a:pt x="76" y="300"/>
                    <a:pt x="81" y="300"/>
                    <a:pt x="82" y="300"/>
                  </a:cubicBezTo>
                  <a:cubicBezTo>
                    <a:pt x="83" y="300"/>
                    <a:pt x="86" y="300"/>
                    <a:pt x="87" y="300"/>
                  </a:cubicBezTo>
                  <a:cubicBezTo>
                    <a:pt x="88" y="299"/>
                    <a:pt x="89" y="299"/>
                    <a:pt x="89" y="299"/>
                  </a:cubicBezTo>
                  <a:cubicBezTo>
                    <a:pt x="90" y="298"/>
                    <a:pt x="90" y="298"/>
                    <a:pt x="90" y="297"/>
                  </a:cubicBezTo>
                  <a:cubicBezTo>
                    <a:pt x="90" y="297"/>
                    <a:pt x="90" y="296"/>
                    <a:pt x="90" y="295"/>
                  </a:cubicBezTo>
                  <a:cubicBezTo>
                    <a:pt x="90" y="294"/>
                    <a:pt x="89" y="294"/>
                    <a:pt x="89" y="294"/>
                  </a:cubicBezTo>
                  <a:cubicBezTo>
                    <a:pt x="89" y="293"/>
                    <a:pt x="89" y="293"/>
                    <a:pt x="89" y="292"/>
                  </a:cubicBezTo>
                  <a:cubicBezTo>
                    <a:pt x="90" y="292"/>
                    <a:pt x="89" y="290"/>
                    <a:pt x="89" y="290"/>
                  </a:cubicBezTo>
                  <a:cubicBezTo>
                    <a:pt x="89" y="289"/>
                    <a:pt x="89" y="289"/>
                    <a:pt x="89" y="289"/>
                  </a:cubicBezTo>
                  <a:cubicBezTo>
                    <a:pt x="89" y="289"/>
                    <a:pt x="89" y="288"/>
                    <a:pt x="88" y="288"/>
                  </a:cubicBezTo>
                  <a:cubicBezTo>
                    <a:pt x="88" y="288"/>
                    <a:pt x="89" y="288"/>
                    <a:pt x="89" y="288"/>
                  </a:cubicBezTo>
                  <a:cubicBezTo>
                    <a:pt x="89" y="288"/>
                    <a:pt x="89" y="287"/>
                    <a:pt x="89" y="287"/>
                  </a:cubicBezTo>
                  <a:cubicBezTo>
                    <a:pt x="89" y="286"/>
                    <a:pt x="90" y="285"/>
                    <a:pt x="90" y="284"/>
                  </a:cubicBezTo>
                  <a:cubicBezTo>
                    <a:pt x="90" y="284"/>
                    <a:pt x="90" y="283"/>
                    <a:pt x="90" y="283"/>
                  </a:cubicBezTo>
                  <a:cubicBezTo>
                    <a:pt x="90" y="283"/>
                    <a:pt x="90" y="283"/>
                    <a:pt x="91" y="283"/>
                  </a:cubicBezTo>
                  <a:cubicBezTo>
                    <a:pt x="91" y="282"/>
                    <a:pt x="91" y="282"/>
                    <a:pt x="91" y="282"/>
                  </a:cubicBezTo>
                  <a:cubicBezTo>
                    <a:pt x="91" y="281"/>
                    <a:pt x="92" y="279"/>
                    <a:pt x="92" y="279"/>
                  </a:cubicBezTo>
                  <a:cubicBezTo>
                    <a:pt x="93" y="279"/>
                    <a:pt x="93" y="278"/>
                    <a:pt x="93" y="278"/>
                  </a:cubicBezTo>
                  <a:cubicBezTo>
                    <a:pt x="93" y="278"/>
                    <a:pt x="93" y="278"/>
                    <a:pt x="93" y="277"/>
                  </a:cubicBezTo>
                  <a:cubicBezTo>
                    <a:pt x="93" y="277"/>
                    <a:pt x="93" y="276"/>
                    <a:pt x="93" y="276"/>
                  </a:cubicBezTo>
                  <a:close/>
                </a:path>
              </a:pathLst>
            </a:custGeom>
            <a:grpFill/>
            <a:ln>
              <a:noFill/>
            </a:ln>
            <a:effectLst>
              <a:outerShdw blurRad="25400" dir="18900000" sy="23000" kx="-1200000" algn="b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3" name="Freeform 18"/>
            <p:cNvSpPr>
              <a:spLocks noEditPoints="1"/>
            </p:cNvSpPr>
            <p:nvPr/>
          </p:nvSpPr>
          <p:spPr bwMode="auto">
            <a:xfrm>
              <a:off x="5781212" y="3441613"/>
              <a:ext cx="384079" cy="919616"/>
            </a:xfrm>
            <a:custGeom>
              <a:avLst/>
              <a:gdLst>
                <a:gd name="T0" fmla="*/ 110 w 126"/>
                <a:gd name="T1" fmla="*/ 63 h 302"/>
                <a:gd name="T2" fmla="*/ 104 w 126"/>
                <a:gd name="T3" fmla="*/ 55 h 302"/>
                <a:gd name="T4" fmla="*/ 98 w 126"/>
                <a:gd name="T5" fmla="*/ 44 h 302"/>
                <a:gd name="T6" fmla="*/ 72 w 126"/>
                <a:gd name="T7" fmla="*/ 39 h 302"/>
                <a:gd name="T8" fmla="*/ 70 w 126"/>
                <a:gd name="T9" fmla="*/ 30 h 302"/>
                <a:gd name="T10" fmla="*/ 71 w 126"/>
                <a:gd name="T11" fmla="*/ 19 h 302"/>
                <a:gd name="T12" fmla="*/ 66 w 126"/>
                <a:gd name="T13" fmla="*/ 4 h 302"/>
                <a:gd name="T14" fmla="*/ 46 w 126"/>
                <a:gd name="T15" fmla="*/ 12 h 302"/>
                <a:gd name="T16" fmla="*/ 44 w 126"/>
                <a:gd name="T17" fmla="*/ 27 h 302"/>
                <a:gd name="T18" fmla="*/ 47 w 126"/>
                <a:gd name="T19" fmla="*/ 36 h 302"/>
                <a:gd name="T20" fmla="*/ 39 w 126"/>
                <a:gd name="T21" fmla="*/ 42 h 302"/>
                <a:gd name="T22" fmla="*/ 26 w 126"/>
                <a:gd name="T23" fmla="*/ 45 h 302"/>
                <a:gd name="T24" fmla="*/ 16 w 126"/>
                <a:gd name="T25" fmla="*/ 54 h 302"/>
                <a:gd name="T26" fmla="*/ 13 w 126"/>
                <a:gd name="T27" fmla="*/ 66 h 302"/>
                <a:gd name="T28" fmla="*/ 6 w 126"/>
                <a:gd name="T29" fmla="*/ 81 h 302"/>
                <a:gd name="T30" fmla="*/ 2 w 126"/>
                <a:gd name="T31" fmla="*/ 99 h 302"/>
                <a:gd name="T32" fmla="*/ 13 w 126"/>
                <a:gd name="T33" fmla="*/ 121 h 302"/>
                <a:gd name="T34" fmla="*/ 16 w 126"/>
                <a:gd name="T35" fmla="*/ 126 h 302"/>
                <a:gd name="T36" fmla="*/ 19 w 126"/>
                <a:gd name="T37" fmla="*/ 132 h 302"/>
                <a:gd name="T38" fmla="*/ 20 w 126"/>
                <a:gd name="T39" fmla="*/ 140 h 302"/>
                <a:gd name="T40" fmla="*/ 22 w 126"/>
                <a:gd name="T41" fmla="*/ 168 h 302"/>
                <a:gd name="T42" fmla="*/ 30 w 126"/>
                <a:gd name="T43" fmla="*/ 173 h 302"/>
                <a:gd name="T44" fmla="*/ 35 w 126"/>
                <a:gd name="T45" fmla="*/ 208 h 302"/>
                <a:gd name="T46" fmla="*/ 38 w 126"/>
                <a:gd name="T47" fmla="*/ 242 h 302"/>
                <a:gd name="T48" fmla="*/ 40 w 126"/>
                <a:gd name="T49" fmla="*/ 267 h 302"/>
                <a:gd name="T50" fmla="*/ 42 w 126"/>
                <a:gd name="T51" fmla="*/ 272 h 302"/>
                <a:gd name="T52" fmla="*/ 40 w 126"/>
                <a:gd name="T53" fmla="*/ 279 h 302"/>
                <a:gd name="T54" fmla="*/ 39 w 126"/>
                <a:gd name="T55" fmla="*/ 284 h 302"/>
                <a:gd name="T56" fmla="*/ 31 w 126"/>
                <a:gd name="T57" fmla="*/ 289 h 302"/>
                <a:gd name="T58" fmla="*/ 41 w 126"/>
                <a:gd name="T59" fmla="*/ 295 h 302"/>
                <a:gd name="T60" fmla="*/ 61 w 126"/>
                <a:gd name="T61" fmla="*/ 287 h 302"/>
                <a:gd name="T62" fmla="*/ 63 w 126"/>
                <a:gd name="T63" fmla="*/ 277 h 302"/>
                <a:gd name="T64" fmla="*/ 67 w 126"/>
                <a:gd name="T65" fmla="*/ 283 h 302"/>
                <a:gd name="T66" fmla="*/ 65 w 126"/>
                <a:gd name="T67" fmla="*/ 289 h 302"/>
                <a:gd name="T68" fmla="*/ 62 w 126"/>
                <a:gd name="T69" fmla="*/ 295 h 302"/>
                <a:gd name="T70" fmla="*/ 60 w 126"/>
                <a:gd name="T71" fmla="*/ 301 h 302"/>
                <a:gd name="T72" fmla="*/ 83 w 126"/>
                <a:gd name="T73" fmla="*/ 297 h 302"/>
                <a:gd name="T74" fmla="*/ 85 w 126"/>
                <a:gd name="T75" fmla="*/ 288 h 302"/>
                <a:gd name="T76" fmla="*/ 87 w 126"/>
                <a:gd name="T77" fmla="*/ 282 h 302"/>
                <a:gd name="T78" fmla="*/ 90 w 126"/>
                <a:gd name="T79" fmla="*/ 266 h 302"/>
                <a:gd name="T80" fmla="*/ 91 w 126"/>
                <a:gd name="T81" fmla="*/ 212 h 302"/>
                <a:gd name="T82" fmla="*/ 93 w 126"/>
                <a:gd name="T83" fmla="*/ 169 h 302"/>
                <a:gd name="T84" fmla="*/ 107 w 126"/>
                <a:gd name="T85" fmla="*/ 167 h 302"/>
                <a:gd name="T86" fmla="*/ 107 w 126"/>
                <a:gd name="T87" fmla="*/ 149 h 302"/>
                <a:gd name="T88" fmla="*/ 105 w 126"/>
                <a:gd name="T89" fmla="*/ 129 h 302"/>
                <a:gd name="T90" fmla="*/ 104 w 126"/>
                <a:gd name="T91" fmla="*/ 120 h 302"/>
                <a:gd name="T92" fmla="*/ 124 w 126"/>
                <a:gd name="T93" fmla="*/ 93 h 302"/>
                <a:gd name="T94" fmla="*/ 21 w 126"/>
                <a:gd name="T95" fmla="*/ 98 h 302"/>
                <a:gd name="T96" fmla="*/ 22 w 126"/>
                <a:gd name="T97" fmla="*/ 87 h 302"/>
                <a:gd name="T98" fmla="*/ 41 w 126"/>
                <a:gd name="T99" fmla="*/ 279 h 302"/>
                <a:gd name="T100" fmla="*/ 65 w 126"/>
                <a:gd name="T101" fmla="*/ 251 h 302"/>
                <a:gd name="T102" fmla="*/ 60 w 126"/>
                <a:gd name="T103" fmla="*/ 249 h 302"/>
                <a:gd name="T104" fmla="*/ 61 w 126"/>
                <a:gd name="T105" fmla="*/ 224 h 302"/>
                <a:gd name="T106" fmla="*/ 62 w 126"/>
                <a:gd name="T107" fmla="*/ 202 h 302"/>
                <a:gd name="T108" fmla="*/ 66 w 126"/>
                <a:gd name="T109" fmla="*/ 220 h 302"/>
                <a:gd name="T110" fmla="*/ 69 w 126"/>
                <a:gd name="T111" fmla="*/ 235 h 302"/>
                <a:gd name="T112" fmla="*/ 99 w 126"/>
                <a:gd name="T113" fmla="*/ 98 h 302"/>
                <a:gd name="T114" fmla="*/ 99 w 126"/>
                <a:gd name="T115" fmla="*/ 87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6" h="302">
                  <a:moveTo>
                    <a:pt x="124" y="83"/>
                  </a:moveTo>
                  <a:cubicBezTo>
                    <a:pt x="122" y="78"/>
                    <a:pt x="118" y="74"/>
                    <a:pt x="117" y="73"/>
                  </a:cubicBezTo>
                  <a:cubicBezTo>
                    <a:pt x="117" y="71"/>
                    <a:pt x="115" y="69"/>
                    <a:pt x="114" y="68"/>
                  </a:cubicBezTo>
                  <a:cubicBezTo>
                    <a:pt x="114" y="67"/>
                    <a:pt x="113" y="67"/>
                    <a:pt x="113" y="67"/>
                  </a:cubicBezTo>
                  <a:cubicBezTo>
                    <a:pt x="113" y="67"/>
                    <a:pt x="113" y="67"/>
                    <a:pt x="112" y="66"/>
                  </a:cubicBezTo>
                  <a:cubicBezTo>
                    <a:pt x="111" y="65"/>
                    <a:pt x="110" y="64"/>
                    <a:pt x="110" y="63"/>
                  </a:cubicBezTo>
                  <a:cubicBezTo>
                    <a:pt x="109" y="63"/>
                    <a:pt x="109" y="62"/>
                    <a:pt x="109" y="62"/>
                  </a:cubicBezTo>
                  <a:cubicBezTo>
                    <a:pt x="108" y="61"/>
                    <a:pt x="108" y="61"/>
                    <a:pt x="108" y="60"/>
                  </a:cubicBezTo>
                  <a:cubicBezTo>
                    <a:pt x="108" y="60"/>
                    <a:pt x="108" y="59"/>
                    <a:pt x="107" y="59"/>
                  </a:cubicBezTo>
                  <a:cubicBezTo>
                    <a:pt x="106" y="58"/>
                    <a:pt x="105" y="57"/>
                    <a:pt x="105" y="57"/>
                  </a:cubicBezTo>
                  <a:cubicBezTo>
                    <a:pt x="105" y="57"/>
                    <a:pt x="104" y="57"/>
                    <a:pt x="104" y="57"/>
                  </a:cubicBezTo>
                  <a:cubicBezTo>
                    <a:pt x="104" y="56"/>
                    <a:pt x="104" y="56"/>
                    <a:pt x="104" y="55"/>
                  </a:cubicBezTo>
                  <a:cubicBezTo>
                    <a:pt x="103" y="55"/>
                    <a:pt x="103" y="55"/>
                    <a:pt x="103" y="54"/>
                  </a:cubicBezTo>
                  <a:cubicBezTo>
                    <a:pt x="103" y="53"/>
                    <a:pt x="103" y="53"/>
                    <a:pt x="103" y="52"/>
                  </a:cubicBezTo>
                  <a:cubicBezTo>
                    <a:pt x="103" y="52"/>
                    <a:pt x="102" y="51"/>
                    <a:pt x="102" y="50"/>
                  </a:cubicBezTo>
                  <a:cubicBezTo>
                    <a:pt x="102" y="50"/>
                    <a:pt x="101" y="48"/>
                    <a:pt x="101" y="47"/>
                  </a:cubicBezTo>
                  <a:cubicBezTo>
                    <a:pt x="100" y="45"/>
                    <a:pt x="99" y="44"/>
                    <a:pt x="99" y="44"/>
                  </a:cubicBezTo>
                  <a:cubicBezTo>
                    <a:pt x="98" y="44"/>
                    <a:pt x="98" y="44"/>
                    <a:pt x="98" y="44"/>
                  </a:cubicBezTo>
                  <a:cubicBezTo>
                    <a:pt x="98" y="44"/>
                    <a:pt x="97" y="44"/>
                    <a:pt x="96" y="44"/>
                  </a:cubicBezTo>
                  <a:cubicBezTo>
                    <a:pt x="95" y="43"/>
                    <a:pt x="94" y="43"/>
                    <a:pt x="94" y="43"/>
                  </a:cubicBezTo>
                  <a:cubicBezTo>
                    <a:pt x="92" y="43"/>
                    <a:pt x="89" y="42"/>
                    <a:pt x="88" y="42"/>
                  </a:cubicBezTo>
                  <a:cubicBezTo>
                    <a:pt x="87" y="42"/>
                    <a:pt x="83" y="41"/>
                    <a:pt x="81" y="41"/>
                  </a:cubicBezTo>
                  <a:cubicBezTo>
                    <a:pt x="80" y="41"/>
                    <a:pt x="76" y="40"/>
                    <a:pt x="75" y="39"/>
                  </a:cubicBezTo>
                  <a:cubicBezTo>
                    <a:pt x="73" y="39"/>
                    <a:pt x="73" y="39"/>
                    <a:pt x="72" y="39"/>
                  </a:cubicBezTo>
                  <a:cubicBezTo>
                    <a:pt x="72" y="39"/>
                    <a:pt x="71" y="39"/>
                    <a:pt x="71" y="38"/>
                  </a:cubicBezTo>
                  <a:cubicBezTo>
                    <a:pt x="70" y="38"/>
                    <a:pt x="68" y="37"/>
                    <a:pt x="68" y="37"/>
                  </a:cubicBezTo>
                  <a:cubicBezTo>
                    <a:pt x="67" y="36"/>
                    <a:pt x="67" y="36"/>
                    <a:pt x="68" y="35"/>
                  </a:cubicBezTo>
                  <a:cubicBezTo>
                    <a:pt x="68" y="34"/>
                    <a:pt x="69" y="30"/>
                    <a:pt x="69" y="30"/>
                  </a:cubicBezTo>
                  <a:cubicBezTo>
                    <a:pt x="69" y="30"/>
                    <a:pt x="69" y="30"/>
                    <a:pt x="69" y="30"/>
                  </a:cubicBezTo>
                  <a:cubicBezTo>
                    <a:pt x="69" y="30"/>
                    <a:pt x="69" y="30"/>
                    <a:pt x="70" y="30"/>
                  </a:cubicBezTo>
                  <a:cubicBezTo>
                    <a:pt x="70" y="29"/>
                    <a:pt x="70" y="29"/>
                    <a:pt x="70" y="28"/>
                  </a:cubicBezTo>
                  <a:cubicBezTo>
                    <a:pt x="71" y="27"/>
                    <a:pt x="71" y="24"/>
                    <a:pt x="71" y="23"/>
                  </a:cubicBezTo>
                  <a:cubicBezTo>
                    <a:pt x="71" y="23"/>
                    <a:pt x="71" y="22"/>
                    <a:pt x="71" y="21"/>
                  </a:cubicBezTo>
                  <a:cubicBezTo>
                    <a:pt x="71" y="21"/>
                    <a:pt x="71" y="21"/>
                    <a:pt x="72" y="20"/>
                  </a:cubicBezTo>
                  <a:cubicBezTo>
                    <a:pt x="72" y="20"/>
                    <a:pt x="71" y="19"/>
                    <a:pt x="71" y="19"/>
                  </a:cubicBezTo>
                  <a:cubicBezTo>
                    <a:pt x="71" y="19"/>
                    <a:pt x="71" y="19"/>
                    <a:pt x="71" y="19"/>
                  </a:cubicBezTo>
                  <a:cubicBezTo>
                    <a:pt x="71" y="19"/>
                    <a:pt x="71" y="18"/>
                    <a:pt x="71" y="18"/>
                  </a:cubicBezTo>
                  <a:cubicBezTo>
                    <a:pt x="71" y="17"/>
                    <a:pt x="71" y="16"/>
                    <a:pt x="71" y="16"/>
                  </a:cubicBezTo>
                  <a:cubicBezTo>
                    <a:pt x="71" y="15"/>
                    <a:pt x="71" y="15"/>
                    <a:pt x="71" y="15"/>
                  </a:cubicBezTo>
                  <a:cubicBezTo>
                    <a:pt x="71" y="15"/>
                    <a:pt x="71" y="14"/>
                    <a:pt x="71" y="13"/>
                  </a:cubicBezTo>
                  <a:cubicBezTo>
                    <a:pt x="71" y="10"/>
                    <a:pt x="71" y="9"/>
                    <a:pt x="70" y="7"/>
                  </a:cubicBezTo>
                  <a:cubicBezTo>
                    <a:pt x="69" y="5"/>
                    <a:pt x="66" y="4"/>
                    <a:pt x="66" y="4"/>
                  </a:cubicBezTo>
                  <a:cubicBezTo>
                    <a:pt x="65" y="4"/>
                    <a:pt x="65" y="2"/>
                    <a:pt x="63" y="2"/>
                  </a:cubicBezTo>
                  <a:cubicBezTo>
                    <a:pt x="64" y="2"/>
                    <a:pt x="59" y="0"/>
                    <a:pt x="53" y="2"/>
                  </a:cubicBezTo>
                  <a:cubicBezTo>
                    <a:pt x="52" y="2"/>
                    <a:pt x="51" y="3"/>
                    <a:pt x="51" y="3"/>
                  </a:cubicBezTo>
                  <a:cubicBezTo>
                    <a:pt x="49" y="3"/>
                    <a:pt x="49" y="4"/>
                    <a:pt x="48" y="5"/>
                  </a:cubicBezTo>
                  <a:cubicBezTo>
                    <a:pt x="48" y="5"/>
                    <a:pt x="47" y="6"/>
                    <a:pt x="46" y="7"/>
                  </a:cubicBezTo>
                  <a:cubicBezTo>
                    <a:pt x="45" y="8"/>
                    <a:pt x="46" y="11"/>
                    <a:pt x="46" y="12"/>
                  </a:cubicBezTo>
                  <a:cubicBezTo>
                    <a:pt x="45" y="14"/>
                    <a:pt x="45" y="18"/>
                    <a:pt x="45" y="18"/>
                  </a:cubicBezTo>
                  <a:cubicBezTo>
                    <a:pt x="45" y="18"/>
                    <a:pt x="45" y="18"/>
                    <a:pt x="44" y="17"/>
                  </a:cubicBezTo>
                  <a:cubicBezTo>
                    <a:pt x="44" y="17"/>
                    <a:pt x="44" y="17"/>
                    <a:pt x="44" y="17"/>
                  </a:cubicBezTo>
                  <a:cubicBezTo>
                    <a:pt x="43" y="17"/>
                    <a:pt x="42" y="19"/>
                    <a:pt x="43" y="20"/>
                  </a:cubicBezTo>
                  <a:cubicBezTo>
                    <a:pt x="43" y="21"/>
                    <a:pt x="42" y="23"/>
                    <a:pt x="43" y="26"/>
                  </a:cubicBezTo>
                  <a:cubicBezTo>
                    <a:pt x="43" y="26"/>
                    <a:pt x="44" y="27"/>
                    <a:pt x="44" y="27"/>
                  </a:cubicBezTo>
                  <a:cubicBezTo>
                    <a:pt x="44" y="28"/>
                    <a:pt x="45" y="28"/>
                    <a:pt x="45" y="28"/>
                  </a:cubicBezTo>
                  <a:cubicBezTo>
                    <a:pt x="46" y="28"/>
                    <a:pt x="46" y="28"/>
                    <a:pt x="46" y="28"/>
                  </a:cubicBezTo>
                  <a:cubicBezTo>
                    <a:pt x="46" y="28"/>
                    <a:pt x="46" y="28"/>
                    <a:pt x="46" y="29"/>
                  </a:cubicBezTo>
                  <a:cubicBezTo>
                    <a:pt x="46" y="30"/>
                    <a:pt x="46" y="31"/>
                    <a:pt x="46" y="32"/>
                  </a:cubicBezTo>
                  <a:cubicBezTo>
                    <a:pt x="47" y="33"/>
                    <a:pt x="47" y="35"/>
                    <a:pt x="47" y="35"/>
                  </a:cubicBezTo>
                  <a:cubicBezTo>
                    <a:pt x="47" y="36"/>
                    <a:pt x="47" y="36"/>
                    <a:pt x="47" y="36"/>
                  </a:cubicBezTo>
                  <a:cubicBezTo>
                    <a:pt x="46" y="36"/>
                    <a:pt x="46" y="37"/>
                    <a:pt x="45" y="37"/>
                  </a:cubicBezTo>
                  <a:cubicBezTo>
                    <a:pt x="45" y="38"/>
                    <a:pt x="45" y="39"/>
                    <a:pt x="45" y="39"/>
                  </a:cubicBezTo>
                  <a:cubicBezTo>
                    <a:pt x="45" y="39"/>
                    <a:pt x="45" y="40"/>
                    <a:pt x="44" y="40"/>
                  </a:cubicBezTo>
                  <a:cubicBezTo>
                    <a:pt x="44" y="40"/>
                    <a:pt x="43" y="41"/>
                    <a:pt x="43" y="41"/>
                  </a:cubicBezTo>
                  <a:cubicBezTo>
                    <a:pt x="42" y="41"/>
                    <a:pt x="42" y="41"/>
                    <a:pt x="41" y="41"/>
                  </a:cubicBezTo>
                  <a:cubicBezTo>
                    <a:pt x="41" y="42"/>
                    <a:pt x="40" y="42"/>
                    <a:pt x="39" y="42"/>
                  </a:cubicBezTo>
                  <a:cubicBezTo>
                    <a:pt x="38" y="42"/>
                    <a:pt x="37" y="43"/>
                    <a:pt x="36" y="43"/>
                  </a:cubicBezTo>
                  <a:cubicBezTo>
                    <a:pt x="35" y="43"/>
                    <a:pt x="35" y="43"/>
                    <a:pt x="34" y="43"/>
                  </a:cubicBezTo>
                  <a:cubicBezTo>
                    <a:pt x="33" y="44"/>
                    <a:pt x="33" y="44"/>
                    <a:pt x="32" y="44"/>
                  </a:cubicBezTo>
                  <a:cubicBezTo>
                    <a:pt x="31" y="44"/>
                    <a:pt x="30" y="44"/>
                    <a:pt x="29" y="45"/>
                  </a:cubicBezTo>
                  <a:cubicBezTo>
                    <a:pt x="28" y="45"/>
                    <a:pt x="27" y="45"/>
                    <a:pt x="27" y="45"/>
                  </a:cubicBezTo>
                  <a:cubicBezTo>
                    <a:pt x="27" y="45"/>
                    <a:pt x="27" y="45"/>
                    <a:pt x="26" y="45"/>
                  </a:cubicBezTo>
                  <a:cubicBezTo>
                    <a:pt x="25" y="45"/>
                    <a:pt x="25" y="46"/>
                    <a:pt x="24" y="46"/>
                  </a:cubicBezTo>
                  <a:cubicBezTo>
                    <a:pt x="23" y="46"/>
                    <a:pt x="21" y="47"/>
                    <a:pt x="20" y="48"/>
                  </a:cubicBezTo>
                  <a:cubicBezTo>
                    <a:pt x="20" y="48"/>
                    <a:pt x="20" y="48"/>
                    <a:pt x="19" y="48"/>
                  </a:cubicBezTo>
                  <a:cubicBezTo>
                    <a:pt x="19" y="48"/>
                    <a:pt x="19" y="48"/>
                    <a:pt x="18" y="49"/>
                  </a:cubicBezTo>
                  <a:cubicBezTo>
                    <a:pt x="18" y="49"/>
                    <a:pt x="17" y="51"/>
                    <a:pt x="17" y="52"/>
                  </a:cubicBezTo>
                  <a:cubicBezTo>
                    <a:pt x="17" y="53"/>
                    <a:pt x="16" y="54"/>
                    <a:pt x="16" y="54"/>
                  </a:cubicBezTo>
                  <a:cubicBezTo>
                    <a:pt x="16" y="55"/>
                    <a:pt x="16" y="55"/>
                    <a:pt x="16" y="56"/>
                  </a:cubicBezTo>
                  <a:cubicBezTo>
                    <a:pt x="15" y="56"/>
                    <a:pt x="15" y="58"/>
                    <a:pt x="14" y="59"/>
                  </a:cubicBezTo>
                  <a:cubicBezTo>
                    <a:pt x="14" y="60"/>
                    <a:pt x="14" y="61"/>
                    <a:pt x="14" y="61"/>
                  </a:cubicBezTo>
                  <a:cubicBezTo>
                    <a:pt x="14" y="61"/>
                    <a:pt x="14" y="61"/>
                    <a:pt x="14" y="62"/>
                  </a:cubicBezTo>
                  <a:cubicBezTo>
                    <a:pt x="14" y="62"/>
                    <a:pt x="13" y="64"/>
                    <a:pt x="13" y="64"/>
                  </a:cubicBezTo>
                  <a:cubicBezTo>
                    <a:pt x="13" y="65"/>
                    <a:pt x="13" y="66"/>
                    <a:pt x="13" y="66"/>
                  </a:cubicBezTo>
                  <a:cubicBezTo>
                    <a:pt x="13" y="67"/>
                    <a:pt x="12" y="68"/>
                    <a:pt x="11" y="69"/>
                  </a:cubicBezTo>
                  <a:cubicBezTo>
                    <a:pt x="11" y="69"/>
                    <a:pt x="11" y="70"/>
                    <a:pt x="11" y="71"/>
                  </a:cubicBezTo>
                  <a:cubicBezTo>
                    <a:pt x="11" y="71"/>
                    <a:pt x="10" y="71"/>
                    <a:pt x="10" y="72"/>
                  </a:cubicBezTo>
                  <a:cubicBezTo>
                    <a:pt x="9" y="72"/>
                    <a:pt x="9" y="74"/>
                    <a:pt x="9" y="74"/>
                  </a:cubicBezTo>
                  <a:cubicBezTo>
                    <a:pt x="8" y="75"/>
                    <a:pt x="8" y="75"/>
                    <a:pt x="8" y="76"/>
                  </a:cubicBezTo>
                  <a:cubicBezTo>
                    <a:pt x="7" y="77"/>
                    <a:pt x="6" y="80"/>
                    <a:pt x="6" y="81"/>
                  </a:cubicBezTo>
                  <a:cubicBezTo>
                    <a:pt x="5" y="81"/>
                    <a:pt x="5" y="82"/>
                    <a:pt x="4" y="82"/>
                  </a:cubicBezTo>
                  <a:cubicBezTo>
                    <a:pt x="4" y="83"/>
                    <a:pt x="3" y="83"/>
                    <a:pt x="2" y="84"/>
                  </a:cubicBezTo>
                  <a:cubicBezTo>
                    <a:pt x="2" y="85"/>
                    <a:pt x="2" y="87"/>
                    <a:pt x="2" y="88"/>
                  </a:cubicBezTo>
                  <a:cubicBezTo>
                    <a:pt x="2" y="89"/>
                    <a:pt x="1" y="91"/>
                    <a:pt x="1" y="92"/>
                  </a:cubicBezTo>
                  <a:cubicBezTo>
                    <a:pt x="0" y="93"/>
                    <a:pt x="1" y="93"/>
                    <a:pt x="1" y="94"/>
                  </a:cubicBezTo>
                  <a:cubicBezTo>
                    <a:pt x="2" y="96"/>
                    <a:pt x="2" y="98"/>
                    <a:pt x="2" y="99"/>
                  </a:cubicBezTo>
                  <a:cubicBezTo>
                    <a:pt x="2" y="100"/>
                    <a:pt x="2" y="101"/>
                    <a:pt x="3" y="101"/>
                  </a:cubicBezTo>
                  <a:cubicBezTo>
                    <a:pt x="3" y="102"/>
                    <a:pt x="3" y="104"/>
                    <a:pt x="3" y="104"/>
                  </a:cubicBezTo>
                  <a:cubicBezTo>
                    <a:pt x="4" y="106"/>
                    <a:pt x="7" y="110"/>
                    <a:pt x="7" y="112"/>
                  </a:cubicBezTo>
                  <a:cubicBezTo>
                    <a:pt x="8" y="113"/>
                    <a:pt x="12" y="119"/>
                    <a:pt x="12" y="120"/>
                  </a:cubicBezTo>
                  <a:cubicBezTo>
                    <a:pt x="12" y="120"/>
                    <a:pt x="12" y="120"/>
                    <a:pt x="12" y="120"/>
                  </a:cubicBezTo>
                  <a:cubicBezTo>
                    <a:pt x="12" y="120"/>
                    <a:pt x="12" y="121"/>
                    <a:pt x="13" y="121"/>
                  </a:cubicBezTo>
                  <a:cubicBezTo>
                    <a:pt x="13" y="122"/>
                    <a:pt x="13" y="122"/>
                    <a:pt x="13" y="122"/>
                  </a:cubicBezTo>
                  <a:cubicBezTo>
                    <a:pt x="13" y="122"/>
                    <a:pt x="13" y="122"/>
                    <a:pt x="14" y="123"/>
                  </a:cubicBezTo>
                  <a:cubicBezTo>
                    <a:pt x="14" y="123"/>
                    <a:pt x="14" y="123"/>
                    <a:pt x="14" y="124"/>
                  </a:cubicBezTo>
                  <a:cubicBezTo>
                    <a:pt x="14" y="124"/>
                    <a:pt x="15" y="125"/>
                    <a:pt x="15" y="125"/>
                  </a:cubicBezTo>
                  <a:cubicBezTo>
                    <a:pt x="15" y="125"/>
                    <a:pt x="15" y="125"/>
                    <a:pt x="15" y="125"/>
                  </a:cubicBezTo>
                  <a:cubicBezTo>
                    <a:pt x="15" y="125"/>
                    <a:pt x="16" y="126"/>
                    <a:pt x="16" y="126"/>
                  </a:cubicBezTo>
                  <a:cubicBezTo>
                    <a:pt x="16" y="126"/>
                    <a:pt x="16" y="126"/>
                    <a:pt x="16" y="126"/>
                  </a:cubicBezTo>
                  <a:cubicBezTo>
                    <a:pt x="16" y="127"/>
                    <a:pt x="16" y="127"/>
                    <a:pt x="16" y="127"/>
                  </a:cubicBezTo>
                  <a:cubicBezTo>
                    <a:pt x="16" y="127"/>
                    <a:pt x="16" y="127"/>
                    <a:pt x="17" y="127"/>
                  </a:cubicBezTo>
                  <a:cubicBezTo>
                    <a:pt x="17" y="127"/>
                    <a:pt x="17" y="127"/>
                    <a:pt x="17" y="128"/>
                  </a:cubicBezTo>
                  <a:cubicBezTo>
                    <a:pt x="17" y="128"/>
                    <a:pt x="18" y="129"/>
                    <a:pt x="18" y="129"/>
                  </a:cubicBezTo>
                  <a:cubicBezTo>
                    <a:pt x="18" y="130"/>
                    <a:pt x="19" y="131"/>
                    <a:pt x="19" y="132"/>
                  </a:cubicBezTo>
                  <a:cubicBezTo>
                    <a:pt x="19" y="132"/>
                    <a:pt x="19" y="132"/>
                    <a:pt x="19" y="132"/>
                  </a:cubicBezTo>
                  <a:cubicBezTo>
                    <a:pt x="20" y="132"/>
                    <a:pt x="19" y="132"/>
                    <a:pt x="19" y="131"/>
                  </a:cubicBezTo>
                  <a:cubicBezTo>
                    <a:pt x="19" y="130"/>
                    <a:pt x="20" y="131"/>
                    <a:pt x="20" y="132"/>
                  </a:cubicBezTo>
                  <a:cubicBezTo>
                    <a:pt x="20" y="132"/>
                    <a:pt x="20" y="132"/>
                    <a:pt x="21" y="132"/>
                  </a:cubicBezTo>
                  <a:cubicBezTo>
                    <a:pt x="21" y="132"/>
                    <a:pt x="21" y="132"/>
                    <a:pt x="21" y="133"/>
                  </a:cubicBezTo>
                  <a:cubicBezTo>
                    <a:pt x="21" y="135"/>
                    <a:pt x="20" y="137"/>
                    <a:pt x="20" y="140"/>
                  </a:cubicBezTo>
                  <a:cubicBezTo>
                    <a:pt x="20" y="142"/>
                    <a:pt x="20" y="149"/>
                    <a:pt x="20" y="150"/>
                  </a:cubicBezTo>
                  <a:cubicBezTo>
                    <a:pt x="20" y="151"/>
                    <a:pt x="20" y="152"/>
                    <a:pt x="20" y="155"/>
                  </a:cubicBezTo>
                  <a:cubicBezTo>
                    <a:pt x="20" y="157"/>
                    <a:pt x="20" y="165"/>
                    <a:pt x="20" y="165"/>
                  </a:cubicBezTo>
                  <a:cubicBezTo>
                    <a:pt x="20" y="166"/>
                    <a:pt x="20" y="166"/>
                    <a:pt x="20" y="167"/>
                  </a:cubicBezTo>
                  <a:cubicBezTo>
                    <a:pt x="20" y="167"/>
                    <a:pt x="21" y="167"/>
                    <a:pt x="21" y="167"/>
                  </a:cubicBezTo>
                  <a:cubicBezTo>
                    <a:pt x="21" y="167"/>
                    <a:pt x="22" y="168"/>
                    <a:pt x="22" y="168"/>
                  </a:cubicBezTo>
                  <a:cubicBezTo>
                    <a:pt x="23" y="168"/>
                    <a:pt x="23" y="169"/>
                    <a:pt x="23" y="169"/>
                  </a:cubicBezTo>
                  <a:cubicBezTo>
                    <a:pt x="24" y="169"/>
                    <a:pt x="25" y="170"/>
                    <a:pt x="25" y="170"/>
                  </a:cubicBezTo>
                  <a:cubicBezTo>
                    <a:pt x="26" y="170"/>
                    <a:pt x="27" y="170"/>
                    <a:pt x="27" y="171"/>
                  </a:cubicBezTo>
                  <a:cubicBezTo>
                    <a:pt x="28" y="171"/>
                    <a:pt x="29" y="171"/>
                    <a:pt x="29" y="171"/>
                  </a:cubicBezTo>
                  <a:cubicBezTo>
                    <a:pt x="30" y="171"/>
                    <a:pt x="30" y="171"/>
                    <a:pt x="30" y="171"/>
                  </a:cubicBezTo>
                  <a:cubicBezTo>
                    <a:pt x="30" y="171"/>
                    <a:pt x="30" y="172"/>
                    <a:pt x="30" y="173"/>
                  </a:cubicBezTo>
                  <a:cubicBezTo>
                    <a:pt x="30" y="174"/>
                    <a:pt x="30" y="176"/>
                    <a:pt x="30" y="178"/>
                  </a:cubicBezTo>
                  <a:cubicBezTo>
                    <a:pt x="31" y="179"/>
                    <a:pt x="31" y="183"/>
                    <a:pt x="31" y="184"/>
                  </a:cubicBezTo>
                  <a:cubicBezTo>
                    <a:pt x="32" y="184"/>
                    <a:pt x="32" y="184"/>
                    <a:pt x="32" y="186"/>
                  </a:cubicBezTo>
                  <a:cubicBezTo>
                    <a:pt x="32" y="187"/>
                    <a:pt x="33" y="192"/>
                    <a:pt x="33" y="195"/>
                  </a:cubicBezTo>
                  <a:cubicBezTo>
                    <a:pt x="33" y="197"/>
                    <a:pt x="34" y="202"/>
                    <a:pt x="35" y="205"/>
                  </a:cubicBezTo>
                  <a:cubicBezTo>
                    <a:pt x="35" y="206"/>
                    <a:pt x="35" y="207"/>
                    <a:pt x="35" y="208"/>
                  </a:cubicBezTo>
                  <a:cubicBezTo>
                    <a:pt x="35" y="208"/>
                    <a:pt x="36" y="212"/>
                    <a:pt x="36" y="214"/>
                  </a:cubicBezTo>
                  <a:cubicBezTo>
                    <a:pt x="36" y="215"/>
                    <a:pt x="36" y="219"/>
                    <a:pt x="36" y="220"/>
                  </a:cubicBezTo>
                  <a:cubicBezTo>
                    <a:pt x="36" y="221"/>
                    <a:pt x="36" y="222"/>
                    <a:pt x="36" y="223"/>
                  </a:cubicBezTo>
                  <a:cubicBezTo>
                    <a:pt x="36" y="224"/>
                    <a:pt x="37" y="232"/>
                    <a:pt x="37" y="234"/>
                  </a:cubicBezTo>
                  <a:cubicBezTo>
                    <a:pt x="37" y="235"/>
                    <a:pt x="37" y="235"/>
                    <a:pt x="37" y="236"/>
                  </a:cubicBezTo>
                  <a:cubicBezTo>
                    <a:pt x="37" y="237"/>
                    <a:pt x="38" y="241"/>
                    <a:pt x="38" y="242"/>
                  </a:cubicBezTo>
                  <a:cubicBezTo>
                    <a:pt x="38" y="244"/>
                    <a:pt x="39" y="246"/>
                    <a:pt x="39" y="247"/>
                  </a:cubicBezTo>
                  <a:cubicBezTo>
                    <a:pt x="39" y="248"/>
                    <a:pt x="39" y="252"/>
                    <a:pt x="39" y="253"/>
                  </a:cubicBezTo>
                  <a:cubicBezTo>
                    <a:pt x="40" y="255"/>
                    <a:pt x="40" y="257"/>
                    <a:pt x="40" y="257"/>
                  </a:cubicBezTo>
                  <a:cubicBezTo>
                    <a:pt x="40" y="258"/>
                    <a:pt x="40" y="259"/>
                    <a:pt x="40" y="261"/>
                  </a:cubicBezTo>
                  <a:cubicBezTo>
                    <a:pt x="41" y="262"/>
                    <a:pt x="41" y="266"/>
                    <a:pt x="41" y="267"/>
                  </a:cubicBezTo>
                  <a:cubicBezTo>
                    <a:pt x="41" y="267"/>
                    <a:pt x="41" y="267"/>
                    <a:pt x="40" y="267"/>
                  </a:cubicBezTo>
                  <a:cubicBezTo>
                    <a:pt x="40" y="267"/>
                    <a:pt x="40" y="267"/>
                    <a:pt x="39" y="268"/>
                  </a:cubicBezTo>
                  <a:cubicBezTo>
                    <a:pt x="39" y="268"/>
                    <a:pt x="39" y="269"/>
                    <a:pt x="40" y="269"/>
                  </a:cubicBezTo>
                  <a:cubicBezTo>
                    <a:pt x="40" y="270"/>
                    <a:pt x="41" y="270"/>
                    <a:pt x="42" y="270"/>
                  </a:cubicBezTo>
                  <a:cubicBezTo>
                    <a:pt x="42" y="270"/>
                    <a:pt x="42" y="270"/>
                    <a:pt x="42" y="270"/>
                  </a:cubicBezTo>
                  <a:cubicBezTo>
                    <a:pt x="42" y="271"/>
                    <a:pt x="42" y="272"/>
                    <a:pt x="42" y="272"/>
                  </a:cubicBezTo>
                  <a:cubicBezTo>
                    <a:pt x="42" y="272"/>
                    <a:pt x="42" y="272"/>
                    <a:pt x="42" y="272"/>
                  </a:cubicBezTo>
                  <a:cubicBezTo>
                    <a:pt x="42" y="272"/>
                    <a:pt x="42" y="273"/>
                    <a:pt x="42" y="273"/>
                  </a:cubicBezTo>
                  <a:cubicBezTo>
                    <a:pt x="42" y="274"/>
                    <a:pt x="41" y="276"/>
                    <a:pt x="41" y="276"/>
                  </a:cubicBezTo>
                  <a:cubicBezTo>
                    <a:pt x="41" y="277"/>
                    <a:pt x="41" y="277"/>
                    <a:pt x="41" y="278"/>
                  </a:cubicBezTo>
                  <a:cubicBezTo>
                    <a:pt x="41" y="278"/>
                    <a:pt x="41" y="278"/>
                    <a:pt x="41" y="278"/>
                  </a:cubicBezTo>
                  <a:cubicBezTo>
                    <a:pt x="41" y="278"/>
                    <a:pt x="41" y="278"/>
                    <a:pt x="41" y="278"/>
                  </a:cubicBezTo>
                  <a:cubicBezTo>
                    <a:pt x="41" y="279"/>
                    <a:pt x="40" y="279"/>
                    <a:pt x="40" y="279"/>
                  </a:cubicBezTo>
                  <a:cubicBezTo>
                    <a:pt x="40" y="280"/>
                    <a:pt x="40" y="280"/>
                    <a:pt x="40" y="280"/>
                  </a:cubicBezTo>
                  <a:cubicBezTo>
                    <a:pt x="41" y="280"/>
                    <a:pt x="40" y="281"/>
                    <a:pt x="40" y="281"/>
                  </a:cubicBezTo>
                  <a:cubicBezTo>
                    <a:pt x="40" y="281"/>
                    <a:pt x="39" y="282"/>
                    <a:pt x="39" y="282"/>
                  </a:cubicBezTo>
                  <a:cubicBezTo>
                    <a:pt x="39" y="283"/>
                    <a:pt x="39" y="283"/>
                    <a:pt x="39" y="283"/>
                  </a:cubicBezTo>
                  <a:cubicBezTo>
                    <a:pt x="39" y="283"/>
                    <a:pt x="39" y="283"/>
                    <a:pt x="39" y="283"/>
                  </a:cubicBezTo>
                  <a:cubicBezTo>
                    <a:pt x="39" y="283"/>
                    <a:pt x="39" y="283"/>
                    <a:pt x="39" y="284"/>
                  </a:cubicBezTo>
                  <a:cubicBezTo>
                    <a:pt x="38" y="284"/>
                    <a:pt x="39" y="284"/>
                    <a:pt x="38" y="284"/>
                  </a:cubicBezTo>
                  <a:cubicBezTo>
                    <a:pt x="38" y="285"/>
                    <a:pt x="37" y="285"/>
                    <a:pt x="36" y="286"/>
                  </a:cubicBezTo>
                  <a:cubicBezTo>
                    <a:pt x="35" y="286"/>
                    <a:pt x="35" y="287"/>
                    <a:pt x="34" y="287"/>
                  </a:cubicBezTo>
                  <a:cubicBezTo>
                    <a:pt x="34" y="287"/>
                    <a:pt x="33" y="287"/>
                    <a:pt x="33" y="288"/>
                  </a:cubicBezTo>
                  <a:cubicBezTo>
                    <a:pt x="32" y="288"/>
                    <a:pt x="32" y="288"/>
                    <a:pt x="32" y="288"/>
                  </a:cubicBezTo>
                  <a:cubicBezTo>
                    <a:pt x="32" y="288"/>
                    <a:pt x="32" y="289"/>
                    <a:pt x="31" y="289"/>
                  </a:cubicBezTo>
                  <a:cubicBezTo>
                    <a:pt x="31" y="290"/>
                    <a:pt x="31" y="291"/>
                    <a:pt x="31" y="291"/>
                  </a:cubicBezTo>
                  <a:cubicBezTo>
                    <a:pt x="31" y="291"/>
                    <a:pt x="31" y="292"/>
                    <a:pt x="31" y="292"/>
                  </a:cubicBezTo>
                  <a:cubicBezTo>
                    <a:pt x="30" y="292"/>
                    <a:pt x="30" y="292"/>
                    <a:pt x="30" y="292"/>
                  </a:cubicBezTo>
                  <a:cubicBezTo>
                    <a:pt x="30" y="292"/>
                    <a:pt x="29" y="293"/>
                    <a:pt x="30" y="294"/>
                  </a:cubicBezTo>
                  <a:cubicBezTo>
                    <a:pt x="30" y="294"/>
                    <a:pt x="30" y="294"/>
                    <a:pt x="32" y="295"/>
                  </a:cubicBezTo>
                  <a:cubicBezTo>
                    <a:pt x="33" y="295"/>
                    <a:pt x="39" y="295"/>
                    <a:pt x="41" y="295"/>
                  </a:cubicBezTo>
                  <a:cubicBezTo>
                    <a:pt x="44" y="295"/>
                    <a:pt x="48" y="294"/>
                    <a:pt x="48" y="293"/>
                  </a:cubicBezTo>
                  <a:cubicBezTo>
                    <a:pt x="51" y="293"/>
                    <a:pt x="52" y="291"/>
                    <a:pt x="52" y="290"/>
                  </a:cubicBezTo>
                  <a:cubicBezTo>
                    <a:pt x="53" y="289"/>
                    <a:pt x="54" y="288"/>
                    <a:pt x="54" y="288"/>
                  </a:cubicBezTo>
                  <a:cubicBezTo>
                    <a:pt x="54" y="288"/>
                    <a:pt x="54" y="288"/>
                    <a:pt x="55" y="288"/>
                  </a:cubicBezTo>
                  <a:cubicBezTo>
                    <a:pt x="55" y="288"/>
                    <a:pt x="56" y="288"/>
                    <a:pt x="57" y="288"/>
                  </a:cubicBezTo>
                  <a:cubicBezTo>
                    <a:pt x="58" y="288"/>
                    <a:pt x="61" y="287"/>
                    <a:pt x="61" y="287"/>
                  </a:cubicBezTo>
                  <a:cubicBezTo>
                    <a:pt x="64" y="285"/>
                    <a:pt x="65" y="285"/>
                    <a:pt x="65" y="284"/>
                  </a:cubicBezTo>
                  <a:cubicBezTo>
                    <a:pt x="65" y="284"/>
                    <a:pt x="64" y="281"/>
                    <a:pt x="64" y="280"/>
                  </a:cubicBezTo>
                  <a:cubicBezTo>
                    <a:pt x="64" y="280"/>
                    <a:pt x="64" y="280"/>
                    <a:pt x="64" y="279"/>
                  </a:cubicBezTo>
                  <a:cubicBezTo>
                    <a:pt x="63" y="279"/>
                    <a:pt x="63" y="279"/>
                    <a:pt x="63" y="279"/>
                  </a:cubicBezTo>
                  <a:cubicBezTo>
                    <a:pt x="63" y="279"/>
                    <a:pt x="63" y="278"/>
                    <a:pt x="63" y="277"/>
                  </a:cubicBezTo>
                  <a:cubicBezTo>
                    <a:pt x="63" y="277"/>
                    <a:pt x="63" y="277"/>
                    <a:pt x="63" y="277"/>
                  </a:cubicBezTo>
                  <a:cubicBezTo>
                    <a:pt x="63" y="277"/>
                    <a:pt x="64" y="277"/>
                    <a:pt x="64" y="277"/>
                  </a:cubicBezTo>
                  <a:cubicBezTo>
                    <a:pt x="64" y="277"/>
                    <a:pt x="65" y="278"/>
                    <a:pt x="65" y="278"/>
                  </a:cubicBezTo>
                  <a:cubicBezTo>
                    <a:pt x="65" y="278"/>
                    <a:pt x="65" y="279"/>
                    <a:pt x="66" y="280"/>
                  </a:cubicBezTo>
                  <a:cubicBezTo>
                    <a:pt x="66" y="280"/>
                    <a:pt x="66" y="281"/>
                    <a:pt x="66" y="281"/>
                  </a:cubicBezTo>
                  <a:cubicBezTo>
                    <a:pt x="66" y="281"/>
                    <a:pt x="66" y="281"/>
                    <a:pt x="66" y="282"/>
                  </a:cubicBezTo>
                  <a:cubicBezTo>
                    <a:pt x="66" y="282"/>
                    <a:pt x="67" y="283"/>
                    <a:pt x="67" y="283"/>
                  </a:cubicBezTo>
                  <a:cubicBezTo>
                    <a:pt x="67" y="283"/>
                    <a:pt x="67" y="284"/>
                    <a:pt x="67" y="284"/>
                  </a:cubicBezTo>
                  <a:cubicBezTo>
                    <a:pt x="67" y="284"/>
                    <a:pt x="67" y="285"/>
                    <a:pt x="67" y="285"/>
                  </a:cubicBezTo>
                  <a:cubicBezTo>
                    <a:pt x="67" y="285"/>
                    <a:pt x="67" y="285"/>
                    <a:pt x="67" y="286"/>
                  </a:cubicBezTo>
                  <a:cubicBezTo>
                    <a:pt x="67" y="286"/>
                    <a:pt x="66" y="287"/>
                    <a:pt x="66" y="287"/>
                  </a:cubicBezTo>
                  <a:cubicBezTo>
                    <a:pt x="66" y="287"/>
                    <a:pt x="66" y="288"/>
                    <a:pt x="65" y="288"/>
                  </a:cubicBezTo>
                  <a:cubicBezTo>
                    <a:pt x="65" y="289"/>
                    <a:pt x="65" y="289"/>
                    <a:pt x="65" y="289"/>
                  </a:cubicBezTo>
                  <a:cubicBezTo>
                    <a:pt x="65" y="289"/>
                    <a:pt x="65" y="289"/>
                    <a:pt x="65" y="290"/>
                  </a:cubicBezTo>
                  <a:cubicBezTo>
                    <a:pt x="65" y="290"/>
                    <a:pt x="64" y="290"/>
                    <a:pt x="63" y="291"/>
                  </a:cubicBezTo>
                  <a:cubicBezTo>
                    <a:pt x="63" y="291"/>
                    <a:pt x="63" y="292"/>
                    <a:pt x="63" y="292"/>
                  </a:cubicBezTo>
                  <a:cubicBezTo>
                    <a:pt x="63" y="293"/>
                    <a:pt x="62" y="293"/>
                    <a:pt x="62" y="294"/>
                  </a:cubicBezTo>
                  <a:cubicBezTo>
                    <a:pt x="62" y="294"/>
                    <a:pt x="62" y="294"/>
                    <a:pt x="62" y="294"/>
                  </a:cubicBezTo>
                  <a:cubicBezTo>
                    <a:pt x="62" y="294"/>
                    <a:pt x="62" y="295"/>
                    <a:pt x="62" y="295"/>
                  </a:cubicBezTo>
                  <a:cubicBezTo>
                    <a:pt x="62" y="295"/>
                    <a:pt x="61" y="295"/>
                    <a:pt x="61" y="295"/>
                  </a:cubicBezTo>
                  <a:cubicBezTo>
                    <a:pt x="61" y="296"/>
                    <a:pt x="61" y="296"/>
                    <a:pt x="61" y="297"/>
                  </a:cubicBezTo>
                  <a:cubicBezTo>
                    <a:pt x="61" y="298"/>
                    <a:pt x="61" y="298"/>
                    <a:pt x="61" y="298"/>
                  </a:cubicBezTo>
                  <a:cubicBezTo>
                    <a:pt x="60" y="298"/>
                    <a:pt x="60" y="299"/>
                    <a:pt x="60" y="299"/>
                  </a:cubicBezTo>
                  <a:cubicBezTo>
                    <a:pt x="59" y="299"/>
                    <a:pt x="60" y="299"/>
                    <a:pt x="60" y="300"/>
                  </a:cubicBezTo>
                  <a:cubicBezTo>
                    <a:pt x="59" y="300"/>
                    <a:pt x="59" y="301"/>
                    <a:pt x="60" y="301"/>
                  </a:cubicBezTo>
                  <a:cubicBezTo>
                    <a:pt x="60" y="301"/>
                    <a:pt x="60" y="301"/>
                    <a:pt x="62" y="302"/>
                  </a:cubicBezTo>
                  <a:cubicBezTo>
                    <a:pt x="64" y="302"/>
                    <a:pt x="65" y="302"/>
                    <a:pt x="67" y="302"/>
                  </a:cubicBezTo>
                  <a:cubicBezTo>
                    <a:pt x="69" y="302"/>
                    <a:pt x="70" y="302"/>
                    <a:pt x="70" y="301"/>
                  </a:cubicBezTo>
                  <a:cubicBezTo>
                    <a:pt x="70" y="301"/>
                    <a:pt x="70" y="301"/>
                    <a:pt x="71" y="301"/>
                  </a:cubicBezTo>
                  <a:cubicBezTo>
                    <a:pt x="72" y="301"/>
                    <a:pt x="76" y="301"/>
                    <a:pt x="77" y="301"/>
                  </a:cubicBezTo>
                  <a:cubicBezTo>
                    <a:pt x="83" y="299"/>
                    <a:pt x="83" y="297"/>
                    <a:pt x="83" y="297"/>
                  </a:cubicBezTo>
                  <a:cubicBezTo>
                    <a:pt x="83" y="296"/>
                    <a:pt x="83" y="296"/>
                    <a:pt x="83" y="296"/>
                  </a:cubicBezTo>
                  <a:cubicBezTo>
                    <a:pt x="84" y="296"/>
                    <a:pt x="84" y="296"/>
                    <a:pt x="84" y="296"/>
                  </a:cubicBezTo>
                  <a:cubicBezTo>
                    <a:pt x="84" y="296"/>
                    <a:pt x="85" y="295"/>
                    <a:pt x="86" y="294"/>
                  </a:cubicBezTo>
                  <a:cubicBezTo>
                    <a:pt x="86" y="294"/>
                    <a:pt x="86" y="293"/>
                    <a:pt x="86" y="293"/>
                  </a:cubicBezTo>
                  <a:cubicBezTo>
                    <a:pt x="86" y="292"/>
                    <a:pt x="86" y="290"/>
                    <a:pt x="86" y="289"/>
                  </a:cubicBezTo>
                  <a:cubicBezTo>
                    <a:pt x="86" y="288"/>
                    <a:pt x="86" y="288"/>
                    <a:pt x="85" y="288"/>
                  </a:cubicBezTo>
                  <a:cubicBezTo>
                    <a:pt x="85" y="288"/>
                    <a:pt x="85" y="288"/>
                    <a:pt x="85" y="288"/>
                  </a:cubicBezTo>
                  <a:cubicBezTo>
                    <a:pt x="85" y="288"/>
                    <a:pt x="85" y="288"/>
                    <a:pt x="86" y="287"/>
                  </a:cubicBezTo>
                  <a:cubicBezTo>
                    <a:pt x="86" y="287"/>
                    <a:pt x="86" y="287"/>
                    <a:pt x="86" y="287"/>
                  </a:cubicBezTo>
                  <a:cubicBezTo>
                    <a:pt x="86" y="286"/>
                    <a:pt x="86" y="286"/>
                    <a:pt x="86" y="286"/>
                  </a:cubicBezTo>
                  <a:cubicBezTo>
                    <a:pt x="86" y="285"/>
                    <a:pt x="86" y="283"/>
                    <a:pt x="86" y="283"/>
                  </a:cubicBezTo>
                  <a:cubicBezTo>
                    <a:pt x="87" y="282"/>
                    <a:pt x="87" y="282"/>
                    <a:pt x="87" y="282"/>
                  </a:cubicBezTo>
                  <a:cubicBezTo>
                    <a:pt x="87" y="282"/>
                    <a:pt x="87" y="282"/>
                    <a:pt x="87" y="281"/>
                  </a:cubicBezTo>
                  <a:cubicBezTo>
                    <a:pt x="87" y="281"/>
                    <a:pt x="87" y="280"/>
                    <a:pt x="88" y="279"/>
                  </a:cubicBezTo>
                  <a:cubicBezTo>
                    <a:pt x="88" y="277"/>
                    <a:pt x="88" y="277"/>
                    <a:pt x="88" y="277"/>
                  </a:cubicBezTo>
                  <a:cubicBezTo>
                    <a:pt x="88" y="277"/>
                    <a:pt x="89" y="277"/>
                    <a:pt x="89" y="276"/>
                  </a:cubicBezTo>
                  <a:cubicBezTo>
                    <a:pt x="89" y="276"/>
                    <a:pt x="89" y="273"/>
                    <a:pt x="89" y="272"/>
                  </a:cubicBezTo>
                  <a:cubicBezTo>
                    <a:pt x="90" y="270"/>
                    <a:pt x="90" y="267"/>
                    <a:pt x="90" y="266"/>
                  </a:cubicBezTo>
                  <a:cubicBezTo>
                    <a:pt x="90" y="265"/>
                    <a:pt x="90" y="261"/>
                    <a:pt x="90" y="259"/>
                  </a:cubicBezTo>
                  <a:cubicBezTo>
                    <a:pt x="90" y="258"/>
                    <a:pt x="91" y="250"/>
                    <a:pt x="91" y="247"/>
                  </a:cubicBezTo>
                  <a:cubicBezTo>
                    <a:pt x="91" y="245"/>
                    <a:pt x="91" y="236"/>
                    <a:pt x="91" y="235"/>
                  </a:cubicBezTo>
                  <a:cubicBezTo>
                    <a:pt x="91" y="234"/>
                    <a:pt x="91" y="223"/>
                    <a:pt x="91" y="221"/>
                  </a:cubicBezTo>
                  <a:cubicBezTo>
                    <a:pt x="91" y="219"/>
                    <a:pt x="91" y="213"/>
                    <a:pt x="91" y="213"/>
                  </a:cubicBezTo>
                  <a:cubicBezTo>
                    <a:pt x="91" y="213"/>
                    <a:pt x="91" y="212"/>
                    <a:pt x="91" y="212"/>
                  </a:cubicBezTo>
                  <a:cubicBezTo>
                    <a:pt x="91" y="211"/>
                    <a:pt x="91" y="198"/>
                    <a:pt x="91" y="196"/>
                  </a:cubicBezTo>
                  <a:cubicBezTo>
                    <a:pt x="91" y="194"/>
                    <a:pt x="90" y="184"/>
                    <a:pt x="90" y="183"/>
                  </a:cubicBezTo>
                  <a:cubicBezTo>
                    <a:pt x="90" y="182"/>
                    <a:pt x="90" y="167"/>
                    <a:pt x="90" y="166"/>
                  </a:cubicBezTo>
                  <a:cubicBezTo>
                    <a:pt x="90" y="166"/>
                    <a:pt x="90" y="166"/>
                    <a:pt x="90" y="166"/>
                  </a:cubicBezTo>
                  <a:cubicBezTo>
                    <a:pt x="90" y="167"/>
                    <a:pt x="91" y="168"/>
                    <a:pt x="91" y="168"/>
                  </a:cubicBezTo>
                  <a:cubicBezTo>
                    <a:pt x="92" y="169"/>
                    <a:pt x="92" y="169"/>
                    <a:pt x="93" y="169"/>
                  </a:cubicBezTo>
                  <a:cubicBezTo>
                    <a:pt x="93" y="169"/>
                    <a:pt x="94" y="170"/>
                    <a:pt x="94" y="170"/>
                  </a:cubicBezTo>
                  <a:cubicBezTo>
                    <a:pt x="95" y="170"/>
                    <a:pt x="96" y="170"/>
                    <a:pt x="97" y="170"/>
                  </a:cubicBezTo>
                  <a:cubicBezTo>
                    <a:pt x="98" y="170"/>
                    <a:pt x="100" y="170"/>
                    <a:pt x="100" y="170"/>
                  </a:cubicBezTo>
                  <a:cubicBezTo>
                    <a:pt x="101" y="170"/>
                    <a:pt x="103" y="169"/>
                    <a:pt x="103" y="169"/>
                  </a:cubicBezTo>
                  <a:cubicBezTo>
                    <a:pt x="104" y="169"/>
                    <a:pt x="105" y="168"/>
                    <a:pt x="106" y="168"/>
                  </a:cubicBezTo>
                  <a:cubicBezTo>
                    <a:pt x="106" y="168"/>
                    <a:pt x="107" y="168"/>
                    <a:pt x="107" y="167"/>
                  </a:cubicBezTo>
                  <a:cubicBezTo>
                    <a:pt x="108" y="167"/>
                    <a:pt x="108" y="167"/>
                    <a:pt x="108" y="167"/>
                  </a:cubicBezTo>
                  <a:cubicBezTo>
                    <a:pt x="108" y="166"/>
                    <a:pt x="107" y="164"/>
                    <a:pt x="107" y="163"/>
                  </a:cubicBezTo>
                  <a:cubicBezTo>
                    <a:pt x="107" y="163"/>
                    <a:pt x="107" y="161"/>
                    <a:pt x="107" y="160"/>
                  </a:cubicBezTo>
                  <a:cubicBezTo>
                    <a:pt x="107" y="159"/>
                    <a:pt x="107" y="158"/>
                    <a:pt x="107" y="156"/>
                  </a:cubicBezTo>
                  <a:cubicBezTo>
                    <a:pt x="107" y="155"/>
                    <a:pt x="107" y="153"/>
                    <a:pt x="107" y="152"/>
                  </a:cubicBezTo>
                  <a:cubicBezTo>
                    <a:pt x="107" y="152"/>
                    <a:pt x="107" y="150"/>
                    <a:pt x="107" y="149"/>
                  </a:cubicBezTo>
                  <a:cubicBezTo>
                    <a:pt x="107" y="148"/>
                    <a:pt x="107" y="147"/>
                    <a:pt x="106" y="145"/>
                  </a:cubicBezTo>
                  <a:cubicBezTo>
                    <a:pt x="106" y="144"/>
                    <a:pt x="106" y="142"/>
                    <a:pt x="106" y="142"/>
                  </a:cubicBezTo>
                  <a:cubicBezTo>
                    <a:pt x="106" y="141"/>
                    <a:pt x="106" y="140"/>
                    <a:pt x="106" y="139"/>
                  </a:cubicBezTo>
                  <a:cubicBezTo>
                    <a:pt x="106" y="137"/>
                    <a:pt x="105" y="132"/>
                    <a:pt x="105" y="131"/>
                  </a:cubicBezTo>
                  <a:cubicBezTo>
                    <a:pt x="105" y="131"/>
                    <a:pt x="105" y="131"/>
                    <a:pt x="105" y="131"/>
                  </a:cubicBezTo>
                  <a:cubicBezTo>
                    <a:pt x="106" y="130"/>
                    <a:pt x="105" y="130"/>
                    <a:pt x="105" y="129"/>
                  </a:cubicBezTo>
                  <a:cubicBezTo>
                    <a:pt x="105" y="129"/>
                    <a:pt x="105" y="128"/>
                    <a:pt x="105" y="127"/>
                  </a:cubicBezTo>
                  <a:cubicBezTo>
                    <a:pt x="105" y="126"/>
                    <a:pt x="104" y="123"/>
                    <a:pt x="104" y="123"/>
                  </a:cubicBezTo>
                  <a:cubicBezTo>
                    <a:pt x="104" y="122"/>
                    <a:pt x="104" y="122"/>
                    <a:pt x="104" y="122"/>
                  </a:cubicBezTo>
                  <a:cubicBezTo>
                    <a:pt x="104" y="122"/>
                    <a:pt x="104" y="122"/>
                    <a:pt x="104" y="122"/>
                  </a:cubicBezTo>
                  <a:cubicBezTo>
                    <a:pt x="104" y="122"/>
                    <a:pt x="104" y="121"/>
                    <a:pt x="104" y="121"/>
                  </a:cubicBezTo>
                  <a:cubicBezTo>
                    <a:pt x="104" y="121"/>
                    <a:pt x="104" y="120"/>
                    <a:pt x="104" y="120"/>
                  </a:cubicBezTo>
                  <a:cubicBezTo>
                    <a:pt x="105" y="119"/>
                    <a:pt x="108" y="116"/>
                    <a:pt x="109" y="115"/>
                  </a:cubicBezTo>
                  <a:cubicBezTo>
                    <a:pt x="110" y="114"/>
                    <a:pt x="115" y="107"/>
                    <a:pt x="116" y="106"/>
                  </a:cubicBezTo>
                  <a:cubicBezTo>
                    <a:pt x="116" y="105"/>
                    <a:pt x="118" y="103"/>
                    <a:pt x="119" y="102"/>
                  </a:cubicBezTo>
                  <a:cubicBezTo>
                    <a:pt x="120" y="101"/>
                    <a:pt x="121" y="99"/>
                    <a:pt x="121" y="98"/>
                  </a:cubicBezTo>
                  <a:cubicBezTo>
                    <a:pt x="122" y="98"/>
                    <a:pt x="123" y="96"/>
                    <a:pt x="123" y="96"/>
                  </a:cubicBezTo>
                  <a:cubicBezTo>
                    <a:pt x="123" y="95"/>
                    <a:pt x="124" y="93"/>
                    <a:pt x="124" y="93"/>
                  </a:cubicBezTo>
                  <a:cubicBezTo>
                    <a:pt x="125" y="92"/>
                    <a:pt x="125" y="91"/>
                    <a:pt x="125" y="90"/>
                  </a:cubicBezTo>
                  <a:cubicBezTo>
                    <a:pt x="126" y="87"/>
                    <a:pt x="124" y="83"/>
                    <a:pt x="124" y="83"/>
                  </a:cubicBezTo>
                  <a:close/>
                  <a:moveTo>
                    <a:pt x="23" y="100"/>
                  </a:moveTo>
                  <a:cubicBezTo>
                    <a:pt x="23" y="101"/>
                    <a:pt x="23" y="102"/>
                    <a:pt x="23" y="102"/>
                  </a:cubicBezTo>
                  <a:cubicBezTo>
                    <a:pt x="23" y="102"/>
                    <a:pt x="22" y="101"/>
                    <a:pt x="22" y="101"/>
                  </a:cubicBezTo>
                  <a:cubicBezTo>
                    <a:pt x="22" y="100"/>
                    <a:pt x="21" y="98"/>
                    <a:pt x="21" y="98"/>
                  </a:cubicBezTo>
                  <a:cubicBezTo>
                    <a:pt x="21" y="97"/>
                    <a:pt x="20" y="96"/>
                    <a:pt x="20" y="96"/>
                  </a:cubicBezTo>
                  <a:cubicBezTo>
                    <a:pt x="20" y="95"/>
                    <a:pt x="20" y="95"/>
                    <a:pt x="20" y="95"/>
                  </a:cubicBezTo>
                  <a:cubicBezTo>
                    <a:pt x="20" y="95"/>
                    <a:pt x="20" y="95"/>
                    <a:pt x="20" y="94"/>
                  </a:cubicBezTo>
                  <a:cubicBezTo>
                    <a:pt x="20" y="94"/>
                    <a:pt x="22" y="93"/>
                    <a:pt x="22" y="93"/>
                  </a:cubicBezTo>
                  <a:cubicBezTo>
                    <a:pt x="22" y="92"/>
                    <a:pt x="22" y="92"/>
                    <a:pt x="22" y="91"/>
                  </a:cubicBezTo>
                  <a:cubicBezTo>
                    <a:pt x="22" y="90"/>
                    <a:pt x="22" y="88"/>
                    <a:pt x="22" y="87"/>
                  </a:cubicBezTo>
                  <a:cubicBezTo>
                    <a:pt x="22" y="87"/>
                    <a:pt x="23" y="87"/>
                    <a:pt x="23" y="87"/>
                  </a:cubicBezTo>
                  <a:cubicBezTo>
                    <a:pt x="23" y="88"/>
                    <a:pt x="23" y="91"/>
                    <a:pt x="23" y="92"/>
                  </a:cubicBezTo>
                  <a:cubicBezTo>
                    <a:pt x="23" y="93"/>
                    <a:pt x="23" y="99"/>
                    <a:pt x="23" y="100"/>
                  </a:cubicBezTo>
                  <a:close/>
                  <a:moveTo>
                    <a:pt x="41" y="279"/>
                  </a:moveTo>
                  <a:cubicBezTo>
                    <a:pt x="41" y="280"/>
                    <a:pt x="40" y="279"/>
                    <a:pt x="41" y="279"/>
                  </a:cubicBezTo>
                  <a:cubicBezTo>
                    <a:pt x="41" y="279"/>
                    <a:pt x="41" y="278"/>
                    <a:pt x="41" y="279"/>
                  </a:cubicBezTo>
                  <a:close/>
                  <a:moveTo>
                    <a:pt x="69" y="238"/>
                  </a:moveTo>
                  <a:cubicBezTo>
                    <a:pt x="68" y="239"/>
                    <a:pt x="67" y="241"/>
                    <a:pt x="67" y="242"/>
                  </a:cubicBezTo>
                  <a:cubicBezTo>
                    <a:pt x="67" y="243"/>
                    <a:pt x="67" y="243"/>
                    <a:pt x="67" y="243"/>
                  </a:cubicBezTo>
                  <a:cubicBezTo>
                    <a:pt x="66" y="244"/>
                    <a:pt x="66" y="245"/>
                    <a:pt x="66" y="245"/>
                  </a:cubicBezTo>
                  <a:cubicBezTo>
                    <a:pt x="66" y="246"/>
                    <a:pt x="66" y="246"/>
                    <a:pt x="66" y="246"/>
                  </a:cubicBezTo>
                  <a:cubicBezTo>
                    <a:pt x="66" y="247"/>
                    <a:pt x="65" y="249"/>
                    <a:pt x="65" y="251"/>
                  </a:cubicBezTo>
                  <a:cubicBezTo>
                    <a:pt x="65" y="252"/>
                    <a:pt x="65" y="256"/>
                    <a:pt x="64" y="257"/>
                  </a:cubicBezTo>
                  <a:cubicBezTo>
                    <a:pt x="64" y="258"/>
                    <a:pt x="64" y="260"/>
                    <a:pt x="64" y="260"/>
                  </a:cubicBezTo>
                  <a:cubicBezTo>
                    <a:pt x="64" y="260"/>
                    <a:pt x="64" y="261"/>
                    <a:pt x="63" y="260"/>
                  </a:cubicBezTo>
                  <a:cubicBezTo>
                    <a:pt x="63" y="259"/>
                    <a:pt x="61" y="256"/>
                    <a:pt x="61" y="255"/>
                  </a:cubicBezTo>
                  <a:cubicBezTo>
                    <a:pt x="60" y="253"/>
                    <a:pt x="60" y="252"/>
                    <a:pt x="60" y="252"/>
                  </a:cubicBezTo>
                  <a:cubicBezTo>
                    <a:pt x="60" y="251"/>
                    <a:pt x="60" y="250"/>
                    <a:pt x="60" y="249"/>
                  </a:cubicBezTo>
                  <a:cubicBezTo>
                    <a:pt x="60" y="249"/>
                    <a:pt x="60" y="244"/>
                    <a:pt x="60" y="242"/>
                  </a:cubicBezTo>
                  <a:cubicBezTo>
                    <a:pt x="60" y="240"/>
                    <a:pt x="60" y="237"/>
                    <a:pt x="60" y="236"/>
                  </a:cubicBezTo>
                  <a:cubicBezTo>
                    <a:pt x="61" y="234"/>
                    <a:pt x="60" y="233"/>
                    <a:pt x="61" y="232"/>
                  </a:cubicBezTo>
                  <a:cubicBezTo>
                    <a:pt x="61" y="231"/>
                    <a:pt x="61" y="230"/>
                    <a:pt x="61" y="229"/>
                  </a:cubicBezTo>
                  <a:cubicBezTo>
                    <a:pt x="61" y="229"/>
                    <a:pt x="61" y="228"/>
                    <a:pt x="61" y="227"/>
                  </a:cubicBezTo>
                  <a:cubicBezTo>
                    <a:pt x="61" y="227"/>
                    <a:pt x="61" y="225"/>
                    <a:pt x="61" y="224"/>
                  </a:cubicBezTo>
                  <a:cubicBezTo>
                    <a:pt x="61" y="223"/>
                    <a:pt x="61" y="221"/>
                    <a:pt x="61" y="219"/>
                  </a:cubicBezTo>
                  <a:cubicBezTo>
                    <a:pt x="62" y="217"/>
                    <a:pt x="62" y="216"/>
                    <a:pt x="62" y="215"/>
                  </a:cubicBezTo>
                  <a:cubicBezTo>
                    <a:pt x="62" y="215"/>
                    <a:pt x="62" y="213"/>
                    <a:pt x="61" y="211"/>
                  </a:cubicBezTo>
                  <a:cubicBezTo>
                    <a:pt x="61" y="210"/>
                    <a:pt x="61" y="205"/>
                    <a:pt x="61" y="204"/>
                  </a:cubicBezTo>
                  <a:cubicBezTo>
                    <a:pt x="61" y="203"/>
                    <a:pt x="61" y="202"/>
                    <a:pt x="61" y="202"/>
                  </a:cubicBezTo>
                  <a:cubicBezTo>
                    <a:pt x="61" y="202"/>
                    <a:pt x="61" y="201"/>
                    <a:pt x="62" y="202"/>
                  </a:cubicBezTo>
                  <a:cubicBezTo>
                    <a:pt x="62" y="203"/>
                    <a:pt x="62" y="204"/>
                    <a:pt x="62" y="205"/>
                  </a:cubicBezTo>
                  <a:cubicBezTo>
                    <a:pt x="62" y="207"/>
                    <a:pt x="63" y="209"/>
                    <a:pt x="63" y="209"/>
                  </a:cubicBezTo>
                  <a:cubicBezTo>
                    <a:pt x="63" y="210"/>
                    <a:pt x="63" y="210"/>
                    <a:pt x="63" y="210"/>
                  </a:cubicBezTo>
                  <a:cubicBezTo>
                    <a:pt x="63" y="211"/>
                    <a:pt x="63" y="211"/>
                    <a:pt x="63" y="212"/>
                  </a:cubicBezTo>
                  <a:cubicBezTo>
                    <a:pt x="63" y="212"/>
                    <a:pt x="64" y="214"/>
                    <a:pt x="65" y="216"/>
                  </a:cubicBezTo>
                  <a:cubicBezTo>
                    <a:pt x="65" y="217"/>
                    <a:pt x="66" y="219"/>
                    <a:pt x="66" y="220"/>
                  </a:cubicBezTo>
                  <a:cubicBezTo>
                    <a:pt x="67" y="220"/>
                    <a:pt x="67" y="222"/>
                    <a:pt x="68" y="223"/>
                  </a:cubicBezTo>
                  <a:cubicBezTo>
                    <a:pt x="68" y="224"/>
                    <a:pt x="68" y="225"/>
                    <a:pt x="68" y="226"/>
                  </a:cubicBezTo>
                  <a:cubicBezTo>
                    <a:pt x="68" y="226"/>
                    <a:pt x="68" y="228"/>
                    <a:pt x="68" y="228"/>
                  </a:cubicBezTo>
                  <a:cubicBezTo>
                    <a:pt x="68" y="229"/>
                    <a:pt x="69" y="230"/>
                    <a:pt x="69" y="231"/>
                  </a:cubicBezTo>
                  <a:cubicBezTo>
                    <a:pt x="69" y="232"/>
                    <a:pt x="69" y="233"/>
                    <a:pt x="69" y="234"/>
                  </a:cubicBezTo>
                  <a:cubicBezTo>
                    <a:pt x="69" y="234"/>
                    <a:pt x="69" y="234"/>
                    <a:pt x="69" y="235"/>
                  </a:cubicBezTo>
                  <a:cubicBezTo>
                    <a:pt x="69" y="235"/>
                    <a:pt x="69" y="236"/>
                    <a:pt x="69" y="236"/>
                  </a:cubicBezTo>
                  <a:cubicBezTo>
                    <a:pt x="69" y="236"/>
                    <a:pt x="69" y="236"/>
                    <a:pt x="69" y="238"/>
                  </a:cubicBezTo>
                  <a:close/>
                  <a:moveTo>
                    <a:pt x="102" y="92"/>
                  </a:moveTo>
                  <a:cubicBezTo>
                    <a:pt x="102" y="93"/>
                    <a:pt x="101" y="94"/>
                    <a:pt x="100" y="95"/>
                  </a:cubicBezTo>
                  <a:cubicBezTo>
                    <a:pt x="100" y="96"/>
                    <a:pt x="99" y="97"/>
                    <a:pt x="99" y="97"/>
                  </a:cubicBezTo>
                  <a:cubicBezTo>
                    <a:pt x="99" y="98"/>
                    <a:pt x="100" y="98"/>
                    <a:pt x="99" y="98"/>
                  </a:cubicBezTo>
                  <a:cubicBezTo>
                    <a:pt x="99" y="99"/>
                    <a:pt x="99" y="99"/>
                    <a:pt x="99" y="98"/>
                  </a:cubicBezTo>
                  <a:cubicBezTo>
                    <a:pt x="99" y="98"/>
                    <a:pt x="98" y="97"/>
                    <a:pt x="98" y="96"/>
                  </a:cubicBezTo>
                  <a:cubicBezTo>
                    <a:pt x="98" y="95"/>
                    <a:pt x="98" y="94"/>
                    <a:pt x="99" y="93"/>
                  </a:cubicBezTo>
                  <a:cubicBezTo>
                    <a:pt x="99" y="91"/>
                    <a:pt x="99" y="90"/>
                    <a:pt x="99" y="89"/>
                  </a:cubicBezTo>
                  <a:cubicBezTo>
                    <a:pt x="99" y="88"/>
                    <a:pt x="99" y="87"/>
                    <a:pt x="99" y="87"/>
                  </a:cubicBezTo>
                  <a:cubicBezTo>
                    <a:pt x="99" y="87"/>
                    <a:pt x="99" y="87"/>
                    <a:pt x="99" y="87"/>
                  </a:cubicBezTo>
                  <a:cubicBezTo>
                    <a:pt x="100" y="87"/>
                    <a:pt x="100" y="87"/>
                    <a:pt x="101" y="87"/>
                  </a:cubicBezTo>
                  <a:cubicBezTo>
                    <a:pt x="101" y="88"/>
                    <a:pt x="102" y="89"/>
                    <a:pt x="102" y="90"/>
                  </a:cubicBezTo>
                  <a:cubicBezTo>
                    <a:pt x="103" y="90"/>
                    <a:pt x="103" y="90"/>
                    <a:pt x="103" y="91"/>
                  </a:cubicBezTo>
                  <a:cubicBezTo>
                    <a:pt x="103" y="91"/>
                    <a:pt x="103" y="91"/>
                    <a:pt x="102" y="92"/>
                  </a:cubicBezTo>
                  <a:close/>
                </a:path>
              </a:pathLst>
            </a:custGeom>
            <a:grpFill/>
            <a:ln>
              <a:noFill/>
            </a:ln>
            <a:effectLst>
              <a:outerShdw blurRad="25400" dir="18900000" sy="23000" kx="-1200000" algn="b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4" name="Freeform 33"/>
            <p:cNvSpPr>
              <a:spLocks noChangeAspect="1"/>
            </p:cNvSpPr>
            <p:nvPr/>
          </p:nvSpPr>
          <p:spPr bwMode="auto">
            <a:xfrm>
              <a:off x="6094698" y="3928196"/>
              <a:ext cx="318901" cy="937800"/>
            </a:xfrm>
            <a:custGeom>
              <a:avLst/>
              <a:gdLst>
                <a:gd name="T0" fmla="*/ 211 w 214"/>
                <a:gd name="T1" fmla="*/ 149 h 630"/>
                <a:gd name="T2" fmla="*/ 208 w 214"/>
                <a:gd name="T3" fmla="*/ 129 h 630"/>
                <a:gd name="T4" fmla="*/ 202 w 214"/>
                <a:gd name="T5" fmla="*/ 117 h 630"/>
                <a:gd name="T6" fmla="*/ 179 w 214"/>
                <a:gd name="T7" fmla="*/ 110 h 630"/>
                <a:gd name="T8" fmla="*/ 161 w 214"/>
                <a:gd name="T9" fmla="*/ 91 h 630"/>
                <a:gd name="T10" fmla="*/ 170 w 214"/>
                <a:gd name="T11" fmla="*/ 60 h 630"/>
                <a:gd name="T12" fmla="*/ 176 w 214"/>
                <a:gd name="T13" fmla="*/ 37 h 630"/>
                <a:gd name="T14" fmla="*/ 127 w 214"/>
                <a:gd name="T15" fmla="*/ 8 h 630"/>
                <a:gd name="T16" fmla="*/ 113 w 214"/>
                <a:gd name="T17" fmla="*/ 42 h 630"/>
                <a:gd name="T18" fmla="*/ 121 w 214"/>
                <a:gd name="T19" fmla="*/ 62 h 630"/>
                <a:gd name="T20" fmla="*/ 123 w 214"/>
                <a:gd name="T21" fmla="*/ 83 h 630"/>
                <a:gd name="T22" fmla="*/ 101 w 214"/>
                <a:gd name="T23" fmla="*/ 91 h 630"/>
                <a:gd name="T24" fmla="*/ 78 w 214"/>
                <a:gd name="T25" fmla="*/ 91 h 630"/>
                <a:gd name="T26" fmla="*/ 63 w 214"/>
                <a:gd name="T27" fmla="*/ 121 h 630"/>
                <a:gd name="T28" fmla="*/ 61 w 214"/>
                <a:gd name="T29" fmla="*/ 192 h 630"/>
                <a:gd name="T30" fmla="*/ 69 w 214"/>
                <a:gd name="T31" fmla="*/ 201 h 630"/>
                <a:gd name="T32" fmla="*/ 73 w 214"/>
                <a:gd name="T33" fmla="*/ 208 h 630"/>
                <a:gd name="T34" fmla="*/ 77 w 214"/>
                <a:gd name="T35" fmla="*/ 224 h 630"/>
                <a:gd name="T36" fmla="*/ 72 w 214"/>
                <a:gd name="T37" fmla="*/ 241 h 630"/>
                <a:gd name="T38" fmla="*/ 67 w 214"/>
                <a:gd name="T39" fmla="*/ 303 h 630"/>
                <a:gd name="T40" fmla="*/ 67 w 214"/>
                <a:gd name="T41" fmla="*/ 314 h 630"/>
                <a:gd name="T42" fmla="*/ 66 w 214"/>
                <a:gd name="T43" fmla="*/ 330 h 630"/>
                <a:gd name="T44" fmla="*/ 62 w 214"/>
                <a:gd name="T45" fmla="*/ 349 h 630"/>
                <a:gd name="T46" fmla="*/ 56 w 214"/>
                <a:gd name="T47" fmla="*/ 423 h 630"/>
                <a:gd name="T48" fmla="*/ 47 w 214"/>
                <a:gd name="T49" fmla="*/ 462 h 630"/>
                <a:gd name="T50" fmla="*/ 40 w 214"/>
                <a:gd name="T51" fmla="*/ 495 h 630"/>
                <a:gd name="T52" fmla="*/ 29 w 214"/>
                <a:gd name="T53" fmla="*/ 547 h 630"/>
                <a:gd name="T54" fmla="*/ 18 w 214"/>
                <a:gd name="T55" fmla="*/ 588 h 630"/>
                <a:gd name="T56" fmla="*/ 15 w 214"/>
                <a:gd name="T57" fmla="*/ 607 h 630"/>
                <a:gd name="T58" fmla="*/ 8 w 214"/>
                <a:gd name="T59" fmla="*/ 614 h 630"/>
                <a:gd name="T60" fmla="*/ 1 w 214"/>
                <a:gd name="T61" fmla="*/ 623 h 630"/>
                <a:gd name="T62" fmla="*/ 12 w 214"/>
                <a:gd name="T63" fmla="*/ 630 h 630"/>
                <a:gd name="T64" fmla="*/ 39 w 214"/>
                <a:gd name="T65" fmla="*/ 614 h 630"/>
                <a:gd name="T66" fmla="*/ 47 w 214"/>
                <a:gd name="T67" fmla="*/ 613 h 630"/>
                <a:gd name="T68" fmla="*/ 58 w 214"/>
                <a:gd name="T69" fmla="*/ 613 h 630"/>
                <a:gd name="T70" fmla="*/ 81 w 214"/>
                <a:gd name="T71" fmla="*/ 616 h 630"/>
                <a:gd name="T72" fmla="*/ 86 w 214"/>
                <a:gd name="T73" fmla="*/ 606 h 630"/>
                <a:gd name="T74" fmla="*/ 96 w 214"/>
                <a:gd name="T75" fmla="*/ 521 h 630"/>
                <a:gd name="T76" fmla="*/ 100 w 214"/>
                <a:gd name="T77" fmla="*/ 460 h 630"/>
                <a:gd name="T78" fmla="*/ 104 w 214"/>
                <a:gd name="T79" fmla="*/ 430 h 630"/>
                <a:gd name="T80" fmla="*/ 110 w 214"/>
                <a:gd name="T81" fmla="*/ 404 h 630"/>
                <a:gd name="T82" fmla="*/ 132 w 214"/>
                <a:gd name="T83" fmla="*/ 342 h 630"/>
                <a:gd name="T84" fmla="*/ 142 w 214"/>
                <a:gd name="T85" fmla="*/ 334 h 630"/>
                <a:gd name="T86" fmla="*/ 149 w 214"/>
                <a:gd name="T87" fmla="*/ 398 h 630"/>
                <a:gd name="T88" fmla="*/ 151 w 214"/>
                <a:gd name="T89" fmla="*/ 436 h 630"/>
                <a:gd name="T90" fmla="*/ 152 w 214"/>
                <a:gd name="T91" fmla="*/ 501 h 630"/>
                <a:gd name="T92" fmla="*/ 148 w 214"/>
                <a:gd name="T93" fmla="*/ 578 h 630"/>
                <a:gd name="T94" fmla="*/ 155 w 214"/>
                <a:gd name="T95" fmla="*/ 610 h 630"/>
                <a:gd name="T96" fmla="*/ 164 w 214"/>
                <a:gd name="T97" fmla="*/ 620 h 630"/>
                <a:gd name="T98" fmla="*/ 195 w 214"/>
                <a:gd name="T99" fmla="*/ 624 h 630"/>
                <a:gd name="T100" fmla="*/ 203 w 214"/>
                <a:gd name="T101" fmla="*/ 611 h 630"/>
                <a:gd name="T102" fmla="*/ 212 w 214"/>
                <a:gd name="T103" fmla="*/ 602 h 630"/>
                <a:gd name="T104" fmla="*/ 213 w 214"/>
                <a:gd name="T105" fmla="*/ 567 h 630"/>
                <a:gd name="T106" fmla="*/ 208 w 214"/>
                <a:gd name="T107" fmla="*/ 511 h 630"/>
                <a:gd name="T108" fmla="*/ 203 w 214"/>
                <a:gd name="T109" fmla="*/ 456 h 630"/>
                <a:gd name="T110" fmla="*/ 201 w 214"/>
                <a:gd name="T111" fmla="*/ 416 h 630"/>
                <a:gd name="T112" fmla="*/ 205 w 214"/>
                <a:gd name="T113" fmla="*/ 345 h 630"/>
                <a:gd name="T114" fmla="*/ 210 w 214"/>
                <a:gd name="T115" fmla="*/ 304 h 630"/>
                <a:gd name="T116" fmla="*/ 206 w 214"/>
                <a:gd name="T117" fmla="*/ 274 h 630"/>
                <a:gd name="T118" fmla="*/ 199 w 214"/>
                <a:gd name="T119" fmla="*/ 245 h 630"/>
                <a:gd name="T120" fmla="*/ 184 w 214"/>
                <a:gd name="T121" fmla="*/ 223 h 630"/>
                <a:gd name="T122" fmla="*/ 200 w 214"/>
                <a:gd name="T123" fmla="*/ 20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4" h="630">
                  <a:moveTo>
                    <a:pt x="213" y="161"/>
                  </a:moveTo>
                  <a:cubicBezTo>
                    <a:pt x="213" y="161"/>
                    <a:pt x="214" y="160"/>
                    <a:pt x="214" y="159"/>
                  </a:cubicBezTo>
                  <a:cubicBezTo>
                    <a:pt x="214" y="157"/>
                    <a:pt x="211" y="154"/>
                    <a:pt x="211" y="154"/>
                  </a:cubicBezTo>
                  <a:cubicBezTo>
                    <a:pt x="210" y="153"/>
                    <a:pt x="210" y="153"/>
                    <a:pt x="210" y="153"/>
                  </a:cubicBezTo>
                  <a:cubicBezTo>
                    <a:pt x="211" y="153"/>
                    <a:pt x="212" y="152"/>
                    <a:pt x="212" y="151"/>
                  </a:cubicBezTo>
                  <a:cubicBezTo>
                    <a:pt x="212" y="149"/>
                    <a:pt x="211" y="149"/>
                    <a:pt x="211" y="149"/>
                  </a:cubicBezTo>
                  <a:cubicBezTo>
                    <a:pt x="210" y="148"/>
                    <a:pt x="211" y="147"/>
                    <a:pt x="211" y="146"/>
                  </a:cubicBezTo>
                  <a:cubicBezTo>
                    <a:pt x="212" y="145"/>
                    <a:pt x="211" y="144"/>
                    <a:pt x="210" y="142"/>
                  </a:cubicBezTo>
                  <a:cubicBezTo>
                    <a:pt x="210" y="141"/>
                    <a:pt x="210" y="139"/>
                    <a:pt x="210" y="138"/>
                  </a:cubicBezTo>
                  <a:cubicBezTo>
                    <a:pt x="210" y="137"/>
                    <a:pt x="210" y="137"/>
                    <a:pt x="210" y="136"/>
                  </a:cubicBezTo>
                  <a:cubicBezTo>
                    <a:pt x="210" y="135"/>
                    <a:pt x="209" y="134"/>
                    <a:pt x="209" y="133"/>
                  </a:cubicBezTo>
                  <a:cubicBezTo>
                    <a:pt x="209" y="132"/>
                    <a:pt x="208" y="130"/>
                    <a:pt x="208" y="129"/>
                  </a:cubicBezTo>
                  <a:cubicBezTo>
                    <a:pt x="208" y="129"/>
                    <a:pt x="208" y="129"/>
                    <a:pt x="208" y="128"/>
                  </a:cubicBezTo>
                  <a:cubicBezTo>
                    <a:pt x="208" y="128"/>
                    <a:pt x="208" y="126"/>
                    <a:pt x="209" y="125"/>
                  </a:cubicBezTo>
                  <a:cubicBezTo>
                    <a:pt x="209" y="124"/>
                    <a:pt x="208" y="123"/>
                    <a:pt x="208" y="123"/>
                  </a:cubicBezTo>
                  <a:cubicBezTo>
                    <a:pt x="208" y="122"/>
                    <a:pt x="207" y="122"/>
                    <a:pt x="207" y="121"/>
                  </a:cubicBezTo>
                  <a:cubicBezTo>
                    <a:pt x="207" y="121"/>
                    <a:pt x="206" y="119"/>
                    <a:pt x="205" y="119"/>
                  </a:cubicBezTo>
                  <a:cubicBezTo>
                    <a:pt x="204" y="118"/>
                    <a:pt x="202" y="117"/>
                    <a:pt x="202" y="117"/>
                  </a:cubicBezTo>
                  <a:cubicBezTo>
                    <a:pt x="202" y="117"/>
                    <a:pt x="201" y="117"/>
                    <a:pt x="200" y="117"/>
                  </a:cubicBezTo>
                  <a:cubicBezTo>
                    <a:pt x="198" y="116"/>
                    <a:pt x="195" y="114"/>
                    <a:pt x="194" y="114"/>
                  </a:cubicBezTo>
                  <a:cubicBezTo>
                    <a:pt x="192" y="114"/>
                    <a:pt x="189" y="113"/>
                    <a:pt x="188" y="113"/>
                  </a:cubicBezTo>
                  <a:cubicBezTo>
                    <a:pt x="186" y="112"/>
                    <a:pt x="186" y="112"/>
                    <a:pt x="185" y="112"/>
                  </a:cubicBezTo>
                  <a:cubicBezTo>
                    <a:pt x="184" y="111"/>
                    <a:pt x="183" y="111"/>
                    <a:pt x="182" y="110"/>
                  </a:cubicBezTo>
                  <a:cubicBezTo>
                    <a:pt x="181" y="110"/>
                    <a:pt x="180" y="110"/>
                    <a:pt x="179" y="110"/>
                  </a:cubicBezTo>
                  <a:cubicBezTo>
                    <a:pt x="178" y="109"/>
                    <a:pt x="177" y="109"/>
                    <a:pt x="175" y="107"/>
                  </a:cubicBezTo>
                  <a:cubicBezTo>
                    <a:pt x="174" y="105"/>
                    <a:pt x="171" y="102"/>
                    <a:pt x="170" y="101"/>
                  </a:cubicBezTo>
                  <a:cubicBezTo>
                    <a:pt x="168" y="100"/>
                    <a:pt x="167" y="99"/>
                    <a:pt x="167" y="98"/>
                  </a:cubicBezTo>
                  <a:cubicBezTo>
                    <a:pt x="167" y="98"/>
                    <a:pt x="165" y="96"/>
                    <a:pt x="164" y="94"/>
                  </a:cubicBezTo>
                  <a:cubicBezTo>
                    <a:pt x="163" y="92"/>
                    <a:pt x="162" y="93"/>
                    <a:pt x="161" y="92"/>
                  </a:cubicBezTo>
                  <a:cubicBezTo>
                    <a:pt x="161" y="92"/>
                    <a:pt x="161" y="92"/>
                    <a:pt x="161" y="91"/>
                  </a:cubicBezTo>
                  <a:cubicBezTo>
                    <a:pt x="161" y="90"/>
                    <a:pt x="161" y="87"/>
                    <a:pt x="161" y="86"/>
                  </a:cubicBezTo>
                  <a:cubicBezTo>
                    <a:pt x="161" y="85"/>
                    <a:pt x="163" y="79"/>
                    <a:pt x="163" y="77"/>
                  </a:cubicBezTo>
                  <a:cubicBezTo>
                    <a:pt x="163" y="76"/>
                    <a:pt x="163" y="77"/>
                    <a:pt x="164" y="76"/>
                  </a:cubicBezTo>
                  <a:cubicBezTo>
                    <a:pt x="166" y="74"/>
                    <a:pt x="167" y="72"/>
                    <a:pt x="167" y="70"/>
                  </a:cubicBezTo>
                  <a:cubicBezTo>
                    <a:pt x="168" y="68"/>
                    <a:pt x="168" y="63"/>
                    <a:pt x="168" y="61"/>
                  </a:cubicBezTo>
                  <a:cubicBezTo>
                    <a:pt x="169" y="59"/>
                    <a:pt x="169" y="60"/>
                    <a:pt x="170" y="60"/>
                  </a:cubicBezTo>
                  <a:cubicBezTo>
                    <a:pt x="171" y="60"/>
                    <a:pt x="172" y="59"/>
                    <a:pt x="173" y="59"/>
                  </a:cubicBezTo>
                  <a:cubicBezTo>
                    <a:pt x="174" y="58"/>
                    <a:pt x="175" y="55"/>
                    <a:pt x="176" y="52"/>
                  </a:cubicBezTo>
                  <a:cubicBezTo>
                    <a:pt x="177" y="49"/>
                    <a:pt x="177" y="46"/>
                    <a:pt x="177" y="45"/>
                  </a:cubicBezTo>
                  <a:cubicBezTo>
                    <a:pt x="177" y="44"/>
                    <a:pt x="177" y="42"/>
                    <a:pt x="178" y="41"/>
                  </a:cubicBezTo>
                  <a:cubicBezTo>
                    <a:pt x="178" y="39"/>
                    <a:pt x="178" y="38"/>
                    <a:pt x="178" y="38"/>
                  </a:cubicBezTo>
                  <a:cubicBezTo>
                    <a:pt x="177" y="37"/>
                    <a:pt x="177" y="37"/>
                    <a:pt x="176" y="37"/>
                  </a:cubicBezTo>
                  <a:cubicBezTo>
                    <a:pt x="176" y="37"/>
                    <a:pt x="175" y="38"/>
                    <a:pt x="175" y="38"/>
                  </a:cubicBezTo>
                  <a:cubicBezTo>
                    <a:pt x="174" y="39"/>
                    <a:pt x="174" y="39"/>
                    <a:pt x="174" y="39"/>
                  </a:cubicBezTo>
                  <a:cubicBezTo>
                    <a:pt x="174" y="39"/>
                    <a:pt x="173" y="39"/>
                    <a:pt x="173" y="37"/>
                  </a:cubicBezTo>
                  <a:cubicBezTo>
                    <a:pt x="173" y="27"/>
                    <a:pt x="171" y="20"/>
                    <a:pt x="170" y="17"/>
                  </a:cubicBezTo>
                  <a:cubicBezTo>
                    <a:pt x="169" y="13"/>
                    <a:pt x="159" y="2"/>
                    <a:pt x="151" y="2"/>
                  </a:cubicBezTo>
                  <a:cubicBezTo>
                    <a:pt x="141" y="1"/>
                    <a:pt x="139" y="0"/>
                    <a:pt x="127" y="8"/>
                  </a:cubicBezTo>
                  <a:cubicBezTo>
                    <a:pt x="115" y="15"/>
                    <a:pt x="117" y="34"/>
                    <a:pt x="117" y="36"/>
                  </a:cubicBezTo>
                  <a:cubicBezTo>
                    <a:pt x="117" y="37"/>
                    <a:pt x="117" y="40"/>
                    <a:pt x="117" y="41"/>
                  </a:cubicBezTo>
                  <a:cubicBezTo>
                    <a:pt x="116" y="41"/>
                    <a:pt x="117" y="42"/>
                    <a:pt x="116" y="42"/>
                  </a:cubicBezTo>
                  <a:cubicBezTo>
                    <a:pt x="116" y="42"/>
                    <a:pt x="116" y="41"/>
                    <a:pt x="115" y="41"/>
                  </a:cubicBezTo>
                  <a:cubicBezTo>
                    <a:pt x="115" y="40"/>
                    <a:pt x="114" y="40"/>
                    <a:pt x="114" y="40"/>
                  </a:cubicBezTo>
                  <a:cubicBezTo>
                    <a:pt x="113" y="40"/>
                    <a:pt x="113" y="41"/>
                    <a:pt x="113" y="42"/>
                  </a:cubicBezTo>
                  <a:cubicBezTo>
                    <a:pt x="113" y="43"/>
                    <a:pt x="113" y="44"/>
                    <a:pt x="113" y="45"/>
                  </a:cubicBezTo>
                  <a:cubicBezTo>
                    <a:pt x="114" y="46"/>
                    <a:pt x="114" y="47"/>
                    <a:pt x="114" y="48"/>
                  </a:cubicBezTo>
                  <a:cubicBezTo>
                    <a:pt x="114" y="49"/>
                    <a:pt x="114" y="52"/>
                    <a:pt x="115" y="54"/>
                  </a:cubicBezTo>
                  <a:cubicBezTo>
                    <a:pt x="115" y="55"/>
                    <a:pt x="115" y="56"/>
                    <a:pt x="116" y="58"/>
                  </a:cubicBezTo>
                  <a:cubicBezTo>
                    <a:pt x="117" y="60"/>
                    <a:pt x="118" y="61"/>
                    <a:pt x="119" y="61"/>
                  </a:cubicBezTo>
                  <a:cubicBezTo>
                    <a:pt x="120" y="62"/>
                    <a:pt x="121" y="62"/>
                    <a:pt x="121" y="62"/>
                  </a:cubicBezTo>
                  <a:cubicBezTo>
                    <a:pt x="122" y="62"/>
                    <a:pt x="122" y="62"/>
                    <a:pt x="122" y="62"/>
                  </a:cubicBezTo>
                  <a:cubicBezTo>
                    <a:pt x="122" y="63"/>
                    <a:pt x="122" y="65"/>
                    <a:pt x="123" y="68"/>
                  </a:cubicBezTo>
                  <a:cubicBezTo>
                    <a:pt x="123" y="71"/>
                    <a:pt x="124" y="72"/>
                    <a:pt x="124" y="72"/>
                  </a:cubicBezTo>
                  <a:cubicBezTo>
                    <a:pt x="124" y="73"/>
                    <a:pt x="124" y="73"/>
                    <a:pt x="124" y="75"/>
                  </a:cubicBezTo>
                  <a:cubicBezTo>
                    <a:pt x="125" y="77"/>
                    <a:pt x="124" y="79"/>
                    <a:pt x="124" y="80"/>
                  </a:cubicBezTo>
                  <a:cubicBezTo>
                    <a:pt x="124" y="82"/>
                    <a:pt x="123" y="83"/>
                    <a:pt x="123" y="83"/>
                  </a:cubicBezTo>
                  <a:cubicBezTo>
                    <a:pt x="123" y="83"/>
                    <a:pt x="123" y="83"/>
                    <a:pt x="122" y="82"/>
                  </a:cubicBezTo>
                  <a:cubicBezTo>
                    <a:pt x="121" y="82"/>
                    <a:pt x="121" y="82"/>
                    <a:pt x="119" y="83"/>
                  </a:cubicBezTo>
                  <a:cubicBezTo>
                    <a:pt x="117" y="83"/>
                    <a:pt x="114" y="85"/>
                    <a:pt x="112" y="86"/>
                  </a:cubicBezTo>
                  <a:cubicBezTo>
                    <a:pt x="109" y="87"/>
                    <a:pt x="106" y="89"/>
                    <a:pt x="105" y="90"/>
                  </a:cubicBezTo>
                  <a:cubicBezTo>
                    <a:pt x="103" y="90"/>
                    <a:pt x="103" y="90"/>
                    <a:pt x="102" y="91"/>
                  </a:cubicBezTo>
                  <a:cubicBezTo>
                    <a:pt x="101" y="92"/>
                    <a:pt x="101" y="91"/>
                    <a:pt x="101" y="91"/>
                  </a:cubicBezTo>
                  <a:cubicBezTo>
                    <a:pt x="100" y="91"/>
                    <a:pt x="99" y="91"/>
                    <a:pt x="98" y="91"/>
                  </a:cubicBezTo>
                  <a:cubicBezTo>
                    <a:pt x="97" y="91"/>
                    <a:pt x="97" y="91"/>
                    <a:pt x="96" y="91"/>
                  </a:cubicBezTo>
                  <a:cubicBezTo>
                    <a:pt x="95" y="92"/>
                    <a:pt x="95" y="92"/>
                    <a:pt x="94" y="92"/>
                  </a:cubicBezTo>
                  <a:cubicBezTo>
                    <a:pt x="93" y="92"/>
                    <a:pt x="90" y="91"/>
                    <a:pt x="88" y="91"/>
                  </a:cubicBezTo>
                  <a:cubicBezTo>
                    <a:pt x="86" y="91"/>
                    <a:pt x="82" y="91"/>
                    <a:pt x="81" y="91"/>
                  </a:cubicBezTo>
                  <a:cubicBezTo>
                    <a:pt x="80" y="91"/>
                    <a:pt x="79" y="91"/>
                    <a:pt x="78" y="91"/>
                  </a:cubicBezTo>
                  <a:cubicBezTo>
                    <a:pt x="77" y="91"/>
                    <a:pt x="75" y="91"/>
                    <a:pt x="73" y="92"/>
                  </a:cubicBezTo>
                  <a:cubicBezTo>
                    <a:pt x="72" y="93"/>
                    <a:pt x="70" y="95"/>
                    <a:pt x="69" y="95"/>
                  </a:cubicBezTo>
                  <a:cubicBezTo>
                    <a:pt x="69" y="96"/>
                    <a:pt x="68" y="98"/>
                    <a:pt x="68" y="99"/>
                  </a:cubicBezTo>
                  <a:cubicBezTo>
                    <a:pt x="67" y="99"/>
                    <a:pt x="67" y="103"/>
                    <a:pt x="67" y="104"/>
                  </a:cubicBezTo>
                  <a:cubicBezTo>
                    <a:pt x="67" y="106"/>
                    <a:pt x="67" y="105"/>
                    <a:pt x="66" y="108"/>
                  </a:cubicBezTo>
                  <a:cubicBezTo>
                    <a:pt x="65" y="112"/>
                    <a:pt x="64" y="118"/>
                    <a:pt x="63" y="121"/>
                  </a:cubicBezTo>
                  <a:cubicBezTo>
                    <a:pt x="63" y="123"/>
                    <a:pt x="61" y="130"/>
                    <a:pt x="61" y="134"/>
                  </a:cubicBezTo>
                  <a:cubicBezTo>
                    <a:pt x="60" y="138"/>
                    <a:pt x="59" y="144"/>
                    <a:pt x="58" y="147"/>
                  </a:cubicBezTo>
                  <a:cubicBezTo>
                    <a:pt x="58" y="151"/>
                    <a:pt x="57" y="157"/>
                    <a:pt x="57" y="160"/>
                  </a:cubicBezTo>
                  <a:cubicBezTo>
                    <a:pt x="57" y="164"/>
                    <a:pt x="58" y="171"/>
                    <a:pt x="58" y="175"/>
                  </a:cubicBezTo>
                  <a:cubicBezTo>
                    <a:pt x="58" y="178"/>
                    <a:pt x="59" y="184"/>
                    <a:pt x="60" y="186"/>
                  </a:cubicBezTo>
                  <a:cubicBezTo>
                    <a:pt x="61" y="189"/>
                    <a:pt x="61" y="191"/>
                    <a:pt x="61" y="192"/>
                  </a:cubicBezTo>
                  <a:cubicBezTo>
                    <a:pt x="62" y="192"/>
                    <a:pt x="62" y="194"/>
                    <a:pt x="62" y="194"/>
                  </a:cubicBezTo>
                  <a:cubicBezTo>
                    <a:pt x="63" y="195"/>
                    <a:pt x="63" y="195"/>
                    <a:pt x="64" y="196"/>
                  </a:cubicBezTo>
                  <a:cubicBezTo>
                    <a:pt x="65" y="197"/>
                    <a:pt x="64" y="197"/>
                    <a:pt x="65" y="197"/>
                  </a:cubicBezTo>
                  <a:cubicBezTo>
                    <a:pt x="65" y="198"/>
                    <a:pt x="65" y="199"/>
                    <a:pt x="66" y="199"/>
                  </a:cubicBezTo>
                  <a:cubicBezTo>
                    <a:pt x="66" y="199"/>
                    <a:pt x="66" y="199"/>
                    <a:pt x="67" y="199"/>
                  </a:cubicBezTo>
                  <a:cubicBezTo>
                    <a:pt x="67" y="199"/>
                    <a:pt x="68" y="200"/>
                    <a:pt x="69" y="201"/>
                  </a:cubicBezTo>
                  <a:cubicBezTo>
                    <a:pt x="69" y="201"/>
                    <a:pt x="69" y="201"/>
                    <a:pt x="69" y="201"/>
                  </a:cubicBezTo>
                  <a:cubicBezTo>
                    <a:pt x="69" y="202"/>
                    <a:pt x="70" y="204"/>
                    <a:pt x="70" y="204"/>
                  </a:cubicBezTo>
                  <a:cubicBezTo>
                    <a:pt x="70" y="205"/>
                    <a:pt x="70" y="205"/>
                    <a:pt x="70" y="207"/>
                  </a:cubicBezTo>
                  <a:cubicBezTo>
                    <a:pt x="70" y="208"/>
                    <a:pt x="70" y="208"/>
                    <a:pt x="71" y="208"/>
                  </a:cubicBezTo>
                  <a:cubicBezTo>
                    <a:pt x="72" y="208"/>
                    <a:pt x="72" y="208"/>
                    <a:pt x="72" y="208"/>
                  </a:cubicBezTo>
                  <a:cubicBezTo>
                    <a:pt x="73" y="208"/>
                    <a:pt x="73" y="208"/>
                    <a:pt x="73" y="208"/>
                  </a:cubicBezTo>
                  <a:cubicBezTo>
                    <a:pt x="73" y="209"/>
                    <a:pt x="73" y="210"/>
                    <a:pt x="74" y="210"/>
                  </a:cubicBezTo>
                  <a:cubicBezTo>
                    <a:pt x="74" y="210"/>
                    <a:pt x="75" y="210"/>
                    <a:pt x="75" y="209"/>
                  </a:cubicBezTo>
                  <a:cubicBezTo>
                    <a:pt x="76" y="209"/>
                    <a:pt x="76" y="209"/>
                    <a:pt x="76" y="210"/>
                  </a:cubicBezTo>
                  <a:cubicBezTo>
                    <a:pt x="76" y="211"/>
                    <a:pt x="77" y="213"/>
                    <a:pt x="77" y="215"/>
                  </a:cubicBezTo>
                  <a:cubicBezTo>
                    <a:pt x="77" y="218"/>
                    <a:pt x="77" y="218"/>
                    <a:pt x="77" y="219"/>
                  </a:cubicBezTo>
                  <a:cubicBezTo>
                    <a:pt x="77" y="220"/>
                    <a:pt x="77" y="223"/>
                    <a:pt x="77" y="224"/>
                  </a:cubicBezTo>
                  <a:cubicBezTo>
                    <a:pt x="77" y="225"/>
                    <a:pt x="77" y="225"/>
                    <a:pt x="76" y="225"/>
                  </a:cubicBezTo>
                  <a:cubicBezTo>
                    <a:pt x="76" y="226"/>
                    <a:pt x="75" y="226"/>
                    <a:pt x="74" y="226"/>
                  </a:cubicBezTo>
                  <a:cubicBezTo>
                    <a:pt x="74" y="227"/>
                    <a:pt x="73" y="227"/>
                    <a:pt x="73" y="228"/>
                  </a:cubicBezTo>
                  <a:cubicBezTo>
                    <a:pt x="73" y="229"/>
                    <a:pt x="73" y="231"/>
                    <a:pt x="73" y="233"/>
                  </a:cubicBezTo>
                  <a:cubicBezTo>
                    <a:pt x="73" y="235"/>
                    <a:pt x="73" y="238"/>
                    <a:pt x="73" y="239"/>
                  </a:cubicBezTo>
                  <a:cubicBezTo>
                    <a:pt x="73" y="239"/>
                    <a:pt x="73" y="239"/>
                    <a:pt x="72" y="241"/>
                  </a:cubicBezTo>
                  <a:cubicBezTo>
                    <a:pt x="72" y="243"/>
                    <a:pt x="72" y="250"/>
                    <a:pt x="72" y="252"/>
                  </a:cubicBezTo>
                  <a:cubicBezTo>
                    <a:pt x="72" y="253"/>
                    <a:pt x="71" y="259"/>
                    <a:pt x="70" y="262"/>
                  </a:cubicBezTo>
                  <a:cubicBezTo>
                    <a:pt x="70" y="264"/>
                    <a:pt x="69" y="269"/>
                    <a:pt x="69" y="271"/>
                  </a:cubicBezTo>
                  <a:cubicBezTo>
                    <a:pt x="69" y="273"/>
                    <a:pt x="69" y="282"/>
                    <a:pt x="69" y="284"/>
                  </a:cubicBezTo>
                  <a:cubicBezTo>
                    <a:pt x="69" y="286"/>
                    <a:pt x="68" y="295"/>
                    <a:pt x="68" y="297"/>
                  </a:cubicBezTo>
                  <a:cubicBezTo>
                    <a:pt x="67" y="298"/>
                    <a:pt x="67" y="301"/>
                    <a:pt x="67" y="303"/>
                  </a:cubicBezTo>
                  <a:cubicBezTo>
                    <a:pt x="67" y="304"/>
                    <a:pt x="67" y="304"/>
                    <a:pt x="68" y="304"/>
                  </a:cubicBezTo>
                  <a:cubicBezTo>
                    <a:pt x="69" y="304"/>
                    <a:pt x="69" y="304"/>
                    <a:pt x="70" y="304"/>
                  </a:cubicBezTo>
                  <a:cubicBezTo>
                    <a:pt x="71" y="304"/>
                    <a:pt x="70" y="304"/>
                    <a:pt x="70" y="305"/>
                  </a:cubicBezTo>
                  <a:cubicBezTo>
                    <a:pt x="70" y="305"/>
                    <a:pt x="70" y="306"/>
                    <a:pt x="69" y="308"/>
                  </a:cubicBezTo>
                  <a:cubicBezTo>
                    <a:pt x="69" y="309"/>
                    <a:pt x="68" y="310"/>
                    <a:pt x="68" y="311"/>
                  </a:cubicBezTo>
                  <a:cubicBezTo>
                    <a:pt x="68" y="312"/>
                    <a:pt x="67" y="313"/>
                    <a:pt x="67" y="314"/>
                  </a:cubicBezTo>
                  <a:cubicBezTo>
                    <a:pt x="67" y="314"/>
                    <a:pt x="67" y="315"/>
                    <a:pt x="67" y="316"/>
                  </a:cubicBezTo>
                  <a:cubicBezTo>
                    <a:pt x="67" y="316"/>
                    <a:pt x="66" y="317"/>
                    <a:pt x="67" y="318"/>
                  </a:cubicBezTo>
                  <a:cubicBezTo>
                    <a:pt x="67" y="318"/>
                    <a:pt x="67" y="320"/>
                    <a:pt x="67" y="322"/>
                  </a:cubicBezTo>
                  <a:cubicBezTo>
                    <a:pt x="66" y="324"/>
                    <a:pt x="66" y="324"/>
                    <a:pt x="65" y="325"/>
                  </a:cubicBezTo>
                  <a:cubicBezTo>
                    <a:pt x="65" y="326"/>
                    <a:pt x="65" y="327"/>
                    <a:pt x="65" y="328"/>
                  </a:cubicBezTo>
                  <a:cubicBezTo>
                    <a:pt x="65" y="328"/>
                    <a:pt x="66" y="329"/>
                    <a:pt x="66" y="330"/>
                  </a:cubicBezTo>
                  <a:cubicBezTo>
                    <a:pt x="66" y="330"/>
                    <a:pt x="65" y="331"/>
                    <a:pt x="65" y="331"/>
                  </a:cubicBezTo>
                  <a:cubicBezTo>
                    <a:pt x="65" y="332"/>
                    <a:pt x="65" y="335"/>
                    <a:pt x="65" y="336"/>
                  </a:cubicBezTo>
                  <a:cubicBezTo>
                    <a:pt x="65" y="336"/>
                    <a:pt x="64" y="337"/>
                    <a:pt x="64" y="339"/>
                  </a:cubicBezTo>
                  <a:cubicBezTo>
                    <a:pt x="63" y="340"/>
                    <a:pt x="63" y="341"/>
                    <a:pt x="63" y="342"/>
                  </a:cubicBezTo>
                  <a:cubicBezTo>
                    <a:pt x="64" y="343"/>
                    <a:pt x="63" y="344"/>
                    <a:pt x="63" y="346"/>
                  </a:cubicBezTo>
                  <a:cubicBezTo>
                    <a:pt x="63" y="347"/>
                    <a:pt x="62" y="349"/>
                    <a:pt x="62" y="349"/>
                  </a:cubicBezTo>
                  <a:cubicBezTo>
                    <a:pt x="62" y="350"/>
                    <a:pt x="62" y="353"/>
                    <a:pt x="61" y="355"/>
                  </a:cubicBezTo>
                  <a:cubicBezTo>
                    <a:pt x="61" y="358"/>
                    <a:pt x="59" y="366"/>
                    <a:pt x="59" y="370"/>
                  </a:cubicBezTo>
                  <a:cubicBezTo>
                    <a:pt x="59" y="373"/>
                    <a:pt x="58" y="377"/>
                    <a:pt x="58" y="382"/>
                  </a:cubicBezTo>
                  <a:cubicBezTo>
                    <a:pt x="57" y="387"/>
                    <a:pt x="57" y="391"/>
                    <a:pt x="57" y="394"/>
                  </a:cubicBezTo>
                  <a:cubicBezTo>
                    <a:pt x="56" y="396"/>
                    <a:pt x="56" y="407"/>
                    <a:pt x="56" y="412"/>
                  </a:cubicBezTo>
                  <a:cubicBezTo>
                    <a:pt x="56" y="416"/>
                    <a:pt x="56" y="422"/>
                    <a:pt x="56" y="423"/>
                  </a:cubicBezTo>
                  <a:cubicBezTo>
                    <a:pt x="56" y="424"/>
                    <a:pt x="56" y="425"/>
                    <a:pt x="55" y="425"/>
                  </a:cubicBezTo>
                  <a:cubicBezTo>
                    <a:pt x="55" y="426"/>
                    <a:pt x="55" y="428"/>
                    <a:pt x="55" y="431"/>
                  </a:cubicBezTo>
                  <a:cubicBezTo>
                    <a:pt x="54" y="433"/>
                    <a:pt x="53" y="440"/>
                    <a:pt x="53" y="441"/>
                  </a:cubicBezTo>
                  <a:cubicBezTo>
                    <a:pt x="53" y="442"/>
                    <a:pt x="53" y="444"/>
                    <a:pt x="52" y="446"/>
                  </a:cubicBezTo>
                  <a:cubicBezTo>
                    <a:pt x="51" y="448"/>
                    <a:pt x="50" y="452"/>
                    <a:pt x="49" y="453"/>
                  </a:cubicBezTo>
                  <a:cubicBezTo>
                    <a:pt x="49" y="454"/>
                    <a:pt x="48" y="459"/>
                    <a:pt x="47" y="462"/>
                  </a:cubicBezTo>
                  <a:cubicBezTo>
                    <a:pt x="47" y="465"/>
                    <a:pt x="46" y="469"/>
                    <a:pt x="46" y="470"/>
                  </a:cubicBezTo>
                  <a:cubicBezTo>
                    <a:pt x="46" y="472"/>
                    <a:pt x="45" y="472"/>
                    <a:pt x="45" y="473"/>
                  </a:cubicBezTo>
                  <a:cubicBezTo>
                    <a:pt x="44" y="475"/>
                    <a:pt x="44" y="476"/>
                    <a:pt x="44" y="477"/>
                  </a:cubicBezTo>
                  <a:cubicBezTo>
                    <a:pt x="44" y="478"/>
                    <a:pt x="44" y="479"/>
                    <a:pt x="44" y="481"/>
                  </a:cubicBezTo>
                  <a:cubicBezTo>
                    <a:pt x="43" y="482"/>
                    <a:pt x="43" y="485"/>
                    <a:pt x="42" y="487"/>
                  </a:cubicBezTo>
                  <a:cubicBezTo>
                    <a:pt x="42" y="489"/>
                    <a:pt x="41" y="493"/>
                    <a:pt x="40" y="495"/>
                  </a:cubicBezTo>
                  <a:cubicBezTo>
                    <a:pt x="40" y="497"/>
                    <a:pt x="39" y="500"/>
                    <a:pt x="39" y="502"/>
                  </a:cubicBezTo>
                  <a:cubicBezTo>
                    <a:pt x="38" y="504"/>
                    <a:pt x="38" y="508"/>
                    <a:pt x="38" y="510"/>
                  </a:cubicBezTo>
                  <a:cubicBezTo>
                    <a:pt x="38" y="511"/>
                    <a:pt x="36" y="516"/>
                    <a:pt x="36" y="519"/>
                  </a:cubicBezTo>
                  <a:cubicBezTo>
                    <a:pt x="35" y="523"/>
                    <a:pt x="33" y="530"/>
                    <a:pt x="33" y="533"/>
                  </a:cubicBezTo>
                  <a:cubicBezTo>
                    <a:pt x="32" y="535"/>
                    <a:pt x="31" y="539"/>
                    <a:pt x="31" y="541"/>
                  </a:cubicBezTo>
                  <a:cubicBezTo>
                    <a:pt x="30" y="542"/>
                    <a:pt x="29" y="546"/>
                    <a:pt x="29" y="547"/>
                  </a:cubicBezTo>
                  <a:cubicBezTo>
                    <a:pt x="29" y="548"/>
                    <a:pt x="29" y="549"/>
                    <a:pt x="28" y="550"/>
                  </a:cubicBezTo>
                  <a:cubicBezTo>
                    <a:pt x="28" y="551"/>
                    <a:pt x="27" y="554"/>
                    <a:pt x="26" y="555"/>
                  </a:cubicBezTo>
                  <a:cubicBezTo>
                    <a:pt x="26" y="557"/>
                    <a:pt x="24" y="564"/>
                    <a:pt x="23" y="567"/>
                  </a:cubicBezTo>
                  <a:cubicBezTo>
                    <a:pt x="22" y="570"/>
                    <a:pt x="21" y="572"/>
                    <a:pt x="20" y="575"/>
                  </a:cubicBezTo>
                  <a:cubicBezTo>
                    <a:pt x="19" y="577"/>
                    <a:pt x="18" y="580"/>
                    <a:pt x="18" y="581"/>
                  </a:cubicBezTo>
                  <a:cubicBezTo>
                    <a:pt x="18" y="583"/>
                    <a:pt x="18" y="587"/>
                    <a:pt x="18" y="588"/>
                  </a:cubicBezTo>
                  <a:cubicBezTo>
                    <a:pt x="18" y="589"/>
                    <a:pt x="18" y="593"/>
                    <a:pt x="18" y="594"/>
                  </a:cubicBezTo>
                  <a:cubicBezTo>
                    <a:pt x="17" y="595"/>
                    <a:pt x="17" y="598"/>
                    <a:pt x="17" y="599"/>
                  </a:cubicBezTo>
                  <a:cubicBezTo>
                    <a:pt x="17" y="600"/>
                    <a:pt x="17" y="601"/>
                    <a:pt x="17" y="602"/>
                  </a:cubicBezTo>
                  <a:cubicBezTo>
                    <a:pt x="17" y="602"/>
                    <a:pt x="16" y="603"/>
                    <a:pt x="17" y="603"/>
                  </a:cubicBezTo>
                  <a:cubicBezTo>
                    <a:pt x="17" y="604"/>
                    <a:pt x="17" y="604"/>
                    <a:pt x="16" y="604"/>
                  </a:cubicBezTo>
                  <a:cubicBezTo>
                    <a:pt x="15" y="605"/>
                    <a:pt x="15" y="607"/>
                    <a:pt x="15" y="607"/>
                  </a:cubicBezTo>
                  <a:cubicBezTo>
                    <a:pt x="15" y="608"/>
                    <a:pt x="15" y="608"/>
                    <a:pt x="15" y="608"/>
                  </a:cubicBezTo>
                  <a:cubicBezTo>
                    <a:pt x="14" y="609"/>
                    <a:pt x="14" y="609"/>
                    <a:pt x="13" y="609"/>
                  </a:cubicBezTo>
                  <a:cubicBezTo>
                    <a:pt x="13" y="609"/>
                    <a:pt x="12" y="610"/>
                    <a:pt x="11" y="611"/>
                  </a:cubicBezTo>
                  <a:cubicBezTo>
                    <a:pt x="11" y="611"/>
                    <a:pt x="11" y="612"/>
                    <a:pt x="11" y="612"/>
                  </a:cubicBezTo>
                  <a:cubicBezTo>
                    <a:pt x="10" y="613"/>
                    <a:pt x="10" y="613"/>
                    <a:pt x="10" y="613"/>
                  </a:cubicBezTo>
                  <a:cubicBezTo>
                    <a:pt x="9" y="613"/>
                    <a:pt x="8" y="614"/>
                    <a:pt x="8" y="614"/>
                  </a:cubicBezTo>
                  <a:cubicBezTo>
                    <a:pt x="8" y="615"/>
                    <a:pt x="7" y="615"/>
                    <a:pt x="7" y="615"/>
                  </a:cubicBezTo>
                  <a:cubicBezTo>
                    <a:pt x="7" y="616"/>
                    <a:pt x="6" y="616"/>
                    <a:pt x="5" y="617"/>
                  </a:cubicBezTo>
                  <a:cubicBezTo>
                    <a:pt x="5" y="618"/>
                    <a:pt x="5" y="618"/>
                    <a:pt x="4" y="618"/>
                  </a:cubicBezTo>
                  <a:cubicBezTo>
                    <a:pt x="4" y="618"/>
                    <a:pt x="3" y="619"/>
                    <a:pt x="3" y="620"/>
                  </a:cubicBezTo>
                  <a:cubicBezTo>
                    <a:pt x="2" y="621"/>
                    <a:pt x="1" y="622"/>
                    <a:pt x="1" y="623"/>
                  </a:cubicBezTo>
                  <a:cubicBezTo>
                    <a:pt x="0" y="623"/>
                    <a:pt x="1" y="623"/>
                    <a:pt x="1" y="623"/>
                  </a:cubicBezTo>
                  <a:cubicBezTo>
                    <a:pt x="1" y="624"/>
                    <a:pt x="1" y="624"/>
                    <a:pt x="1" y="625"/>
                  </a:cubicBezTo>
                  <a:cubicBezTo>
                    <a:pt x="2" y="625"/>
                    <a:pt x="2" y="625"/>
                    <a:pt x="2" y="625"/>
                  </a:cubicBezTo>
                  <a:cubicBezTo>
                    <a:pt x="2" y="626"/>
                    <a:pt x="2" y="627"/>
                    <a:pt x="2" y="627"/>
                  </a:cubicBezTo>
                  <a:cubicBezTo>
                    <a:pt x="3" y="627"/>
                    <a:pt x="3" y="628"/>
                    <a:pt x="3" y="628"/>
                  </a:cubicBezTo>
                  <a:cubicBezTo>
                    <a:pt x="3" y="629"/>
                    <a:pt x="5" y="629"/>
                    <a:pt x="6" y="629"/>
                  </a:cubicBezTo>
                  <a:cubicBezTo>
                    <a:pt x="8" y="630"/>
                    <a:pt x="10" y="630"/>
                    <a:pt x="12" y="630"/>
                  </a:cubicBezTo>
                  <a:cubicBezTo>
                    <a:pt x="14" y="630"/>
                    <a:pt x="17" y="630"/>
                    <a:pt x="19" y="629"/>
                  </a:cubicBezTo>
                  <a:cubicBezTo>
                    <a:pt x="21" y="629"/>
                    <a:pt x="25" y="628"/>
                    <a:pt x="27" y="627"/>
                  </a:cubicBezTo>
                  <a:cubicBezTo>
                    <a:pt x="29" y="626"/>
                    <a:pt x="31" y="626"/>
                    <a:pt x="33" y="625"/>
                  </a:cubicBezTo>
                  <a:cubicBezTo>
                    <a:pt x="35" y="625"/>
                    <a:pt x="37" y="624"/>
                    <a:pt x="38" y="623"/>
                  </a:cubicBezTo>
                  <a:cubicBezTo>
                    <a:pt x="39" y="622"/>
                    <a:pt x="38" y="619"/>
                    <a:pt x="38" y="618"/>
                  </a:cubicBezTo>
                  <a:cubicBezTo>
                    <a:pt x="38" y="616"/>
                    <a:pt x="39" y="615"/>
                    <a:pt x="39" y="614"/>
                  </a:cubicBezTo>
                  <a:cubicBezTo>
                    <a:pt x="39" y="614"/>
                    <a:pt x="39" y="613"/>
                    <a:pt x="39" y="613"/>
                  </a:cubicBezTo>
                  <a:cubicBezTo>
                    <a:pt x="39" y="612"/>
                    <a:pt x="40" y="610"/>
                    <a:pt x="41" y="609"/>
                  </a:cubicBezTo>
                  <a:cubicBezTo>
                    <a:pt x="41" y="609"/>
                    <a:pt x="41" y="609"/>
                    <a:pt x="42" y="609"/>
                  </a:cubicBezTo>
                  <a:cubicBezTo>
                    <a:pt x="42" y="609"/>
                    <a:pt x="47" y="610"/>
                    <a:pt x="47" y="610"/>
                  </a:cubicBezTo>
                  <a:cubicBezTo>
                    <a:pt x="48" y="610"/>
                    <a:pt x="47" y="610"/>
                    <a:pt x="47" y="611"/>
                  </a:cubicBezTo>
                  <a:cubicBezTo>
                    <a:pt x="47" y="612"/>
                    <a:pt x="47" y="613"/>
                    <a:pt x="47" y="613"/>
                  </a:cubicBezTo>
                  <a:cubicBezTo>
                    <a:pt x="47" y="613"/>
                    <a:pt x="47" y="614"/>
                    <a:pt x="47" y="615"/>
                  </a:cubicBezTo>
                  <a:cubicBezTo>
                    <a:pt x="47" y="615"/>
                    <a:pt x="47" y="615"/>
                    <a:pt x="49" y="616"/>
                  </a:cubicBezTo>
                  <a:cubicBezTo>
                    <a:pt x="50" y="616"/>
                    <a:pt x="54" y="617"/>
                    <a:pt x="55" y="617"/>
                  </a:cubicBezTo>
                  <a:cubicBezTo>
                    <a:pt x="56" y="617"/>
                    <a:pt x="58" y="616"/>
                    <a:pt x="58" y="616"/>
                  </a:cubicBezTo>
                  <a:cubicBezTo>
                    <a:pt x="59" y="616"/>
                    <a:pt x="58" y="615"/>
                    <a:pt x="58" y="615"/>
                  </a:cubicBezTo>
                  <a:cubicBezTo>
                    <a:pt x="58" y="614"/>
                    <a:pt x="58" y="613"/>
                    <a:pt x="58" y="613"/>
                  </a:cubicBezTo>
                  <a:cubicBezTo>
                    <a:pt x="58" y="612"/>
                    <a:pt x="58" y="612"/>
                    <a:pt x="58" y="613"/>
                  </a:cubicBezTo>
                  <a:cubicBezTo>
                    <a:pt x="59" y="613"/>
                    <a:pt x="61" y="613"/>
                    <a:pt x="63" y="613"/>
                  </a:cubicBezTo>
                  <a:cubicBezTo>
                    <a:pt x="64" y="614"/>
                    <a:pt x="70" y="615"/>
                    <a:pt x="72" y="615"/>
                  </a:cubicBezTo>
                  <a:cubicBezTo>
                    <a:pt x="74" y="615"/>
                    <a:pt x="76" y="615"/>
                    <a:pt x="77" y="616"/>
                  </a:cubicBezTo>
                  <a:cubicBezTo>
                    <a:pt x="78" y="616"/>
                    <a:pt x="78" y="616"/>
                    <a:pt x="78" y="616"/>
                  </a:cubicBezTo>
                  <a:cubicBezTo>
                    <a:pt x="78" y="616"/>
                    <a:pt x="80" y="616"/>
                    <a:pt x="81" y="616"/>
                  </a:cubicBezTo>
                  <a:cubicBezTo>
                    <a:pt x="82" y="616"/>
                    <a:pt x="82" y="617"/>
                    <a:pt x="82" y="617"/>
                  </a:cubicBezTo>
                  <a:cubicBezTo>
                    <a:pt x="83" y="617"/>
                    <a:pt x="83" y="617"/>
                    <a:pt x="84" y="617"/>
                  </a:cubicBezTo>
                  <a:cubicBezTo>
                    <a:pt x="84" y="617"/>
                    <a:pt x="85" y="616"/>
                    <a:pt x="85" y="615"/>
                  </a:cubicBezTo>
                  <a:cubicBezTo>
                    <a:pt x="86" y="614"/>
                    <a:pt x="86" y="614"/>
                    <a:pt x="86" y="613"/>
                  </a:cubicBezTo>
                  <a:cubicBezTo>
                    <a:pt x="86" y="611"/>
                    <a:pt x="86" y="609"/>
                    <a:pt x="86" y="609"/>
                  </a:cubicBezTo>
                  <a:cubicBezTo>
                    <a:pt x="86" y="608"/>
                    <a:pt x="86" y="607"/>
                    <a:pt x="86" y="606"/>
                  </a:cubicBezTo>
                  <a:cubicBezTo>
                    <a:pt x="86" y="605"/>
                    <a:pt x="86" y="604"/>
                    <a:pt x="86" y="603"/>
                  </a:cubicBezTo>
                  <a:cubicBezTo>
                    <a:pt x="86" y="602"/>
                    <a:pt x="88" y="589"/>
                    <a:pt x="88" y="586"/>
                  </a:cubicBezTo>
                  <a:cubicBezTo>
                    <a:pt x="89" y="580"/>
                    <a:pt x="90" y="572"/>
                    <a:pt x="91" y="570"/>
                  </a:cubicBezTo>
                  <a:cubicBezTo>
                    <a:pt x="91" y="568"/>
                    <a:pt x="93" y="555"/>
                    <a:pt x="93" y="552"/>
                  </a:cubicBezTo>
                  <a:cubicBezTo>
                    <a:pt x="93" y="550"/>
                    <a:pt x="95" y="536"/>
                    <a:pt x="95" y="533"/>
                  </a:cubicBezTo>
                  <a:cubicBezTo>
                    <a:pt x="96" y="531"/>
                    <a:pt x="96" y="523"/>
                    <a:pt x="96" y="521"/>
                  </a:cubicBezTo>
                  <a:cubicBezTo>
                    <a:pt x="97" y="519"/>
                    <a:pt x="97" y="508"/>
                    <a:pt x="98" y="506"/>
                  </a:cubicBezTo>
                  <a:cubicBezTo>
                    <a:pt x="98" y="504"/>
                    <a:pt x="98" y="495"/>
                    <a:pt x="98" y="494"/>
                  </a:cubicBezTo>
                  <a:cubicBezTo>
                    <a:pt x="98" y="492"/>
                    <a:pt x="99" y="483"/>
                    <a:pt x="99" y="482"/>
                  </a:cubicBezTo>
                  <a:cubicBezTo>
                    <a:pt x="99" y="480"/>
                    <a:pt x="99" y="474"/>
                    <a:pt x="99" y="473"/>
                  </a:cubicBezTo>
                  <a:cubicBezTo>
                    <a:pt x="99" y="472"/>
                    <a:pt x="100" y="467"/>
                    <a:pt x="100" y="464"/>
                  </a:cubicBezTo>
                  <a:cubicBezTo>
                    <a:pt x="100" y="462"/>
                    <a:pt x="100" y="461"/>
                    <a:pt x="100" y="460"/>
                  </a:cubicBezTo>
                  <a:cubicBezTo>
                    <a:pt x="100" y="459"/>
                    <a:pt x="101" y="455"/>
                    <a:pt x="101" y="454"/>
                  </a:cubicBezTo>
                  <a:cubicBezTo>
                    <a:pt x="101" y="454"/>
                    <a:pt x="101" y="453"/>
                    <a:pt x="101" y="452"/>
                  </a:cubicBezTo>
                  <a:cubicBezTo>
                    <a:pt x="101" y="452"/>
                    <a:pt x="101" y="450"/>
                    <a:pt x="102" y="449"/>
                  </a:cubicBezTo>
                  <a:cubicBezTo>
                    <a:pt x="102" y="447"/>
                    <a:pt x="102" y="444"/>
                    <a:pt x="102" y="442"/>
                  </a:cubicBezTo>
                  <a:cubicBezTo>
                    <a:pt x="102" y="441"/>
                    <a:pt x="103" y="435"/>
                    <a:pt x="103" y="434"/>
                  </a:cubicBezTo>
                  <a:cubicBezTo>
                    <a:pt x="104" y="432"/>
                    <a:pt x="104" y="431"/>
                    <a:pt x="104" y="430"/>
                  </a:cubicBezTo>
                  <a:cubicBezTo>
                    <a:pt x="104" y="429"/>
                    <a:pt x="104" y="429"/>
                    <a:pt x="104" y="427"/>
                  </a:cubicBezTo>
                  <a:cubicBezTo>
                    <a:pt x="104" y="426"/>
                    <a:pt x="104" y="426"/>
                    <a:pt x="104" y="425"/>
                  </a:cubicBezTo>
                  <a:cubicBezTo>
                    <a:pt x="105" y="424"/>
                    <a:pt x="106" y="421"/>
                    <a:pt x="106" y="419"/>
                  </a:cubicBezTo>
                  <a:cubicBezTo>
                    <a:pt x="107" y="417"/>
                    <a:pt x="108" y="413"/>
                    <a:pt x="108" y="412"/>
                  </a:cubicBezTo>
                  <a:cubicBezTo>
                    <a:pt x="108" y="410"/>
                    <a:pt x="109" y="406"/>
                    <a:pt x="109" y="405"/>
                  </a:cubicBezTo>
                  <a:cubicBezTo>
                    <a:pt x="109" y="405"/>
                    <a:pt x="109" y="405"/>
                    <a:pt x="110" y="404"/>
                  </a:cubicBezTo>
                  <a:cubicBezTo>
                    <a:pt x="110" y="403"/>
                    <a:pt x="111" y="400"/>
                    <a:pt x="112" y="399"/>
                  </a:cubicBezTo>
                  <a:cubicBezTo>
                    <a:pt x="112" y="397"/>
                    <a:pt x="113" y="395"/>
                    <a:pt x="113" y="394"/>
                  </a:cubicBezTo>
                  <a:cubicBezTo>
                    <a:pt x="113" y="393"/>
                    <a:pt x="114" y="391"/>
                    <a:pt x="114" y="388"/>
                  </a:cubicBezTo>
                  <a:cubicBezTo>
                    <a:pt x="115" y="386"/>
                    <a:pt x="119" y="378"/>
                    <a:pt x="120" y="376"/>
                  </a:cubicBezTo>
                  <a:cubicBezTo>
                    <a:pt x="120" y="375"/>
                    <a:pt x="124" y="368"/>
                    <a:pt x="127" y="358"/>
                  </a:cubicBezTo>
                  <a:cubicBezTo>
                    <a:pt x="128" y="354"/>
                    <a:pt x="131" y="346"/>
                    <a:pt x="132" y="342"/>
                  </a:cubicBezTo>
                  <a:cubicBezTo>
                    <a:pt x="133" y="339"/>
                    <a:pt x="134" y="336"/>
                    <a:pt x="135" y="335"/>
                  </a:cubicBezTo>
                  <a:cubicBezTo>
                    <a:pt x="135" y="334"/>
                    <a:pt x="137" y="332"/>
                    <a:pt x="137" y="331"/>
                  </a:cubicBezTo>
                  <a:cubicBezTo>
                    <a:pt x="138" y="330"/>
                    <a:pt x="138" y="330"/>
                    <a:pt x="138" y="330"/>
                  </a:cubicBezTo>
                  <a:cubicBezTo>
                    <a:pt x="138" y="330"/>
                    <a:pt x="140" y="330"/>
                    <a:pt x="140" y="330"/>
                  </a:cubicBezTo>
                  <a:cubicBezTo>
                    <a:pt x="141" y="330"/>
                    <a:pt x="141" y="330"/>
                    <a:pt x="141" y="331"/>
                  </a:cubicBezTo>
                  <a:cubicBezTo>
                    <a:pt x="142" y="331"/>
                    <a:pt x="142" y="332"/>
                    <a:pt x="142" y="334"/>
                  </a:cubicBezTo>
                  <a:cubicBezTo>
                    <a:pt x="142" y="335"/>
                    <a:pt x="142" y="336"/>
                    <a:pt x="142" y="340"/>
                  </a:cubicBezTo>
                  <a:cubicBezTo>
                    <a:pt x="142" y="343"/>
                    <a:pt x="143" y="345"/>
                    <a:pt x="143" y="348"/>
                  </a:cubicBezTo>
                  <a:cubicBezTo>
                    <a:pt x="144" y="351"/>
                    <a:pt x="145" y="355"/>
                    <a:pt x="145" y="356"/>
                  </a:cubicBezTo>
                  <a:cubicBezTo>
                    <a:pt x="146" y="359"/>
                    <a:pt x="147" y="365"/>
                    <a:pt x="148" y="369"/>
                  </a:cubicBezTo>
                  <a:cubicBezTo>
                    <a:pt x="148" y="373"/>
                    <a:pt x="148" y="381"/>
                    <a:pt x="149" y="384"/>
                  </a:cubicBezTo>
                  <a:cubicBezTo>
                    <a:pt x="149" y="387"/>
                    <a:pt x="149" y="396"/>
                    <a:pt x="149" y="398"/>
                  </a:cubicBezTo>
                  <a:cubicBezTo>
                    <a:pt x="149" y="400"/>
                    <a:pt x="150" y="402"/>
                    <a:pt x="150" y="404"/>
                  </a:cubicBezTo>
                  <a:cubicBezTo>
                    <a:pt x="150" y="406"/>
                    <a:pt x="150" y="409"/>
                    <a:pt x="150" y="410"/>
                  </a:cubicBezTo>
                  <a:cubicBezTo>
                    <a:pt x="150" y="412"/>
                    <a:pt x="150" y="419"/>
                    <a:pt x="150" y="420"/>
                  </a:cubicBezTo>
                  <a:cubicBezTo>
                    <a:pt x="150" y="421"/>
                    <a:pt x="150" y="425"/>
                    <a:pt x="150" y="426"/>
                  </a:cubicBezTo>
                  <a:cubicBezTo>
                    <a:pt x="151" y="428"/>
                    <a:pt x="151" y="428"/>
                    <a:pt x="151" y="431"/>
                  </a:cubicBezTo>
                  <a:cubicBezTo>
                    <a:pt x="151" y="433"/>
                    <a:pt x="151" y="434"/>
                    <a:pt x="151" y="436"/>
                  </a:cubicBezTo>
                  <a:cubicBezTo>
                    <a:pt x="151" y="438"/>
                    <a:pt x="151" y="439"/>
                    <a:pt x="151" y="440"/>
                  </a:cubicBezTo>
                  <a:cubicBezTo>
                    <a:pt x="151" y="441"/>
                    <a:pt x="151" y="443"/>
                    <a:pt x="151" y="445"/>
                  </a:cubicBezTo>
                  <a:cubicBezTo>
                    <a:pt x="151" y="447"/>
                    <a:pt x="151" y="450"/>
                    <a:pt x="151" y="454"/>
                  </a:cubicBezTo>
                  <a:cubicBezTo>
                    <a:pt x="151" y="458"/>
                    <a:pt x="151" y="462"/>
                    <a:pt x="151" y="465"/>
                  </a:cubicBezTo>
                  <a:cubicBezTo>
                    <a:pt x="151" y="467"/>
                    <a:pt x="152" y="478"/>
                    <a:pt x="152" y="484"/>
                  </a:cubicBezTo>
                  <a:cubicBezTo>
                    <a:pt x="152" y="490"/>
                    <a:pt x="152" y="497"/>
                    <a:pt x="152" y="501"/>
                  </a:cubicBezTo>
                  <a:cubicBezTo>
                    <a:pt x="152" y="504"/>
                    <a:pt x="152" y="514"/>
                    <a:pt x="152" y="517"/>
                  </a:cubicBezTo>
                  <a:cubicBezTo>
                    <a:pt x="152" y="519"/>
                    <a:pt x="152" y="527"/>
                    <a:pt x="152" y="529"/>
                  </a:cubicBezTo>
                  <a:cubicBezTo>
                    <a:pt x="152" y="532"/>
                    <a:pt x="152" y="533"/>
                    <a:pt x="151" y="536"/>
                  </a:cubicBezTo>
                  <a:cubicBezTo>
                    <a:pt x="151" y="540"/>
                    <a:pt x="151" y="546"/>
                    <a:pt x="150" y="550"/>
                  </a:cubicBezTo>
                  <a:cubicBezTo>
                    <a:pt x="150" y="554"/>
                    <a:pt x="149" y="565"/>
                    <a:pt x="149" y="568"/>
                  </a:cubicBezTo>
                  <a:cubicBezTo>
                    <a:pt x="149" y="570"/>
                    <a:pt x="149" y="576"/>
                    <a:pt x="148" y="578"/>
                  </a:cubicBezTo>
                  <a:cubicBezTo>
                    <a:pt x="148" y="580"/>
                    <a:pt x="148" y="581"/>
                    <a:pt x="149" y="583"/>
                  </a:cubicBezTo>
                  <a:cubicBezTo>
                    <a:pt x="149" y="586"/>
                    <a:pt x="152" y="594"/>
                    <a:pt x="152" y="594"/>
                  </a:cubicBezTo>
                  <a:cubicBezTo>
                    <a:pt x="153" y="595"/>
                    <a:pt x="153" y="596"/>
                    <a:pt x="153" y="598"/>
                  </a:cubicBezTo>
                  <a:cubicBezTo>
                    <a:pt x="153" y="600"/>
                    <a:pt x="153" y="602"/>
                    <a:pt x="153" y="604"/>
                  </a:cubicBezTo>
                  <a:cubicBezTo>
                    <a:pt x="153" y="605"/>
                    <a:pt x="154" y="609"/>
                    <a:pt x="154" y="609"/>
                  </a:cubicBezTo>
                  <a:cubicBezTo>
                    <a:pt x="154" y="609"/>
                    <a:pt x="154" y="609"/>
                    <a:pt x="155" y="610"/>
                  </a:cubicBezTo>
                  <a:cubicBezTo>
                    <a:pt x="157" y="611"/>
                    <a:pt x="157" y="611"/>
                    <a:pt x="158" y="612"/>
                  </a:cubicBezTo>
                  <a:cubicBezTo>
                    <a:pt x="159" y="612"/>
                    <a:pt x="159" y="612"/>
                    <a:pt x="160" y="612"/>
                  </a:cubicBezTo>
                  <a:cubicBezTo>
                    <a:pt x="162" y="612"/>
                    <a:pt x="162" y="612"/>
                    <a:pt x="163" y="612"/>
                  </a:cubicBezTo>
                  <a:cubicBezTo>
                    <a:pt x="163" y="611"/>
                    <a:pt x="163" y="612"/>
                    <a:pt x="163" y="614"/>
                  </a:cubicBezTo>
                  <a:cubicBezTo>
                    <a:pt x="163" y="616"/>
                    <a:pt x="164" y="617"/>
                    <a:pt x="164" y="618"/>
                  </a:cubicBezTo>
                  <a:cubicBezTo>
                    <a:pt x="164" y="618"/>
                    <a:pt x="165" y="619"/>
                    <a:pt x="164" y="620"/>
                  </a:cubicBezTo>
                  <a:cubicBezTo>
                    <a:pt x="164" y="620"/>
                    <a:pt x="164" y="621"/>
                    <a:pt x="165" y="622"/>
                  </a:cubicBezTo>
                  <a:cubicBezTo>
                    <a:pt x="166" y="622"/>
                    <a:pt x="167" y="623"/>
                    <a:pt x="167" y="624"/>
                  </a:cubicBezTo>
                  <a:cubicBezTo>
                    <a:pt x="168" y="624"/>
                    <a:pt x="170" y="625"/>
                    <a:pt x="172" y="626"/>
                  </a:cubicBezTo>
                  <a:cubicBezTo>
                    <a:pt x="175" y="626"/>
                    <a:pt x="178" y="626"/>
                    <a:pt x="181" y="626"/>
                  </a:cubicBezTo>
                  <a:cubicBezTo>
                    <a:pt x="183" y="626"/>
                    <a:pt x="187" y="626"/>
                    <a:pt x="189" y="626"/>
                  </a:cubicBezTo>
                  <a:cubicBezTo>
                    <a:pt x="190" y="626"/>
                    <a:pt x="194" y="625"/>
                    <a:pt x="195" y="624"/>
                  </a:cubicBezTo>
                  <a:cubicBezTo>
                    <a:pt x="196" y="623"/>
                    <a:pt x="197" y="620"/>
                    <a:pt x="198" y="619"/>
                  </a:cubicBezTo>
                  <a:cubicBezTo>
                    <a:pt x="198" y="618"/>
                    <a:pt x="198" y="617"/>
                    <a:pt x="198" y="616"/>
                  </a:cubicBezTo>
                  <a:cubicBezTo>
                    <a:pt x="198" y="615"/>
                    <a:pt x="197" y="613"/>
                    <a:pt x="197" y="613"/>
                  </a:cubicBezTo>
                  <a:cubicBezTo>
                    <a:pt x="196" y="612"/>
                    <a:pt x="196" y="612"/>
                    <a:pt x="196" y="611"/>
                  </a:cubicBezTo>
                  <a:cubicBezTo>
                    <a:pt x="196" y="610"/>
                    <a:pt x="196" y="610"/>
                    <a:pt x="197" y="610"/>
                  </a:cubicBezTo>
                  <a:cubicBezTo>
                    <a:pt x="198" y="610"/>
                    <a:pt x="202" y="610"/>
                    <a:pt x="203" y="611"/>
                  </a:cubicBezTo>
                  <a:cubicBezTo>
                    <a:pt x="205" y="611"/>
                    <a:pt x="205" y="611"/>
                    <a:pt x="206" y="610"/>
                  </a:cubicBezTo>
                  <a:cubicBezTo>
                    <a:pt x="207" y="610"/>
                    <a:pt x="208" y="610"/>
                    <a:pt x="209" y="610"/>
                  </a:cubicBezTo>
                  <a:cubicBezTo>
                    <a:pt x="209" y="610"/>
                    <a:pt x="210" y="610"/>
                    <a:pt x="210" y="610"/>
                  </a:cubicBezTo>
                  <a:cubicBezTo>
                    <a:pt x="211" y="610"/>
                    <a:pt x="211" y="609"/>
                    <a:pt x="211" y="608"/>
                  </a:cubicBezTo>
                  <a:cubicBezTo>
                    <a:pt x="212" y="608"/>
                    <a:pt x="212" y="606"/>
                    <a:pt x="212" y="605"/>
                  </a:cubicBezTo>
                  <a:cubicBezTo>
                    <a:pt x="212" y="604"/>
                    <a:pt x="212" y="602"/>
                    <a:pt x="212" y="602"/>
                  </a:cubicBezTo>
                  <a:cubicBezTo>
                    <a:pt x="212" y="601"/>
                    <a:pt x="212" y="600"/>
                    <a:pt x="212" y="598"/>
                  </a:cubicBezTo>
                  <a:cubicBezTo>
                    <a:pt x="212" y="596"/>
                    <a:pt x="212" y="594"/>
                    <a:pt x="212" y="593"/>
                  </a:cubicBezTo>
                  <a:cubicBezTo>
                    <a:pt x="212" y="592"/>
                    <a:pt x="212" y="591"/>
                    <a:pt x="212" y="589"/>
                  </a:cubicBezTo>
                  <a:cubicBezTo>
                    <a:pt x="212" y="588"/>
                    <a:pt x="212" y="585"/>
                    <a:pt x="212" y="583"/>
                  </a:cubicBezTo>
                  <a:cubicBezTo>
                    <a:pt x="212" y="580"/>
                    <a:pt x="212" y="575"/>
                    <a:pt x="213" y="572"/>
                  </a:cubicBezTo>
                  <a:cubicBezTo>
                    <a:pt x="213" y="570"/>
                    <a:pt x="213" y="569"/>
                    <a:pt x="213" y="567"/>
                  </a:cubicBezTo>
                  <a:cubicBezTo>
                    <a:pt x="212" y="566"/>
                    <a:pt x="212" y="554"/>
                    <a:pt x="211" y="553"/>
                  </a:cubicBezTo>
                  <a:cubicBezTo>
                    <a:pt x="211" y="551"/>
                    <a:pt x="210" y="542"/>
                    <a:pt x="210" y="540"/>
                  </a:cubicBezTo>
                  <a:cubicBezTo>
                    <a:pt x="210" y="539"/>
                    <a:pt x="210" y="530"/>
                    <a:pt x="209" y="528"/>
                  </a:cubicBezTo>
                  <a:cubicBezTo>
                    <a:pt x="209" y="526"/>
                    <a:pt x="209" y="521"/>
                    <a:pt x="209" y="519"/>
                  </a:cubicBezTo>
                  <a:cubicBezTo>
                    <a:pt x="209" y="518"/>
                    <a:pt x="209" y="518"/>
                    <a:pt x="209" y="517"/>
                  </a:cubicBezTo>
                  <a:cubicBezTo>
                    <a:pt x="209" y="515"/>
                    <a:pt x="208" y="514"/>
                    <a:pt x="208" y="511"/>
                  </a:cubicBezTo>
                  <a:cubicBezTo>
                    <a:pt x="208" y="509"/>
                    <a:pt x="207" y="503"/>
                    <a:pt x="207" y="500"/>
                  </a:cubicBezTo>
                  <a:cubicBezTo>
                    <a:pt x="206" y="497"/>
                    <a:pt x="205" y="485"/>
                    <a:pt x="205" y="483"/>
                  </a:cubicBezTo>
                  <a:cubicBezTo>
                    <a:pt x="205" y="480"/>
                    <a:pt x="204" y="474"/>
                    <a:pt x="204" y="472"/>
                  </a:cubicBezTo>
                  <a:cubicBezTo>
                    <a:pt x="204" y="471"/>
                    <a:pt x="204" y="468"/>
                    <a:pt x="204" y="466"/>
                  </a:cubicBezTo>
                  <a:cubicBezTo>
                    <a:pt x="204" y="465"/>
                    <a:pt x="203" y="463"/>
                    <a:pt x="203" y="462"/>
                  </a:cubicBezTo>
                  <a:cubicBezTo>
                    <a:pt x="203" y="460"/>
                    <a:pt x="203" y="457"/>
                    <a:pt x="203" y="456"/>
                  </a:cubicBezTo>
                  <a:cubicBezTo>
                    <a:pt x="203" y="454"/>
                    <a:pt x="202" y="452"/>
                    <a:pt x="202" y="451"/>
                  </a:cubicBezTo>
                  <a:cubicBezTo>
                    <a:pt x="202" y="451"/>
                    <a:pt x="202" y="449"/>
                    <a:pt x="202" y="447"/>
                  </a:cubicBezTo>
                  <a:cubicBezTo>
                    <a:pt x="202" y="446"/>
                    <a:pt x="202" y="445"/>
                    <a:pt x="202" y="443"/>
                  </a:cubicBezTo>
                  <a:cubicBezTo>
                    <a:pt x="202" y="441"/>
                    <a:pt x="201" y="436"/>
                    <a:pt x="201" y="435"/>
                  </a:cubicBezTo>
                  <a:cubicBezTo>
                    <a:pt x="201" y="434"/>
                    <a:pt x="201" y="431"/>
                    <a:pt x="201" y="429"/>
                  </a:cubicBezTo>
                  <a:cubicBezTo>
                    <a:pt x="201" y="428"/>
                    <a:pt x="201" y="419"/>
                    <a:pt x="201" y="416"/>
                  </a:cubicBezTo>
                  <a:cubicBezTo>
                    <a:pt x="201" y="414"/>
                    <a:pt x="201" y="408"/>
                    <a:pt x="201" y="406"/>
                  </a:cubicBezTo>
                  <a:cubicBezTo>
                    <a:pt x="201" y="405"/>
                    <a:pt x="201" y="401"/>
                    <a:pt x="201" y="399"/>
                  </a:cubicBezTo>
                  <a:cubicBezTo>
                    <a:pt x="202" y="397"/>
                    <a:pt x="202" y="393"/>
                    <a:pt x="202" y="389"/>
                  </a:cubicBezTo>
                  <a:cubicBezTo>
                    <a:pt x="202" y="386"/>
                    <a:pt x="202" y="376"/>
                    <a:pt x="202" y="371"/>
                  </a:cubicBezTo>
                  <a:cubicBezTo>
                    <a:pt x="202" y="366"/>
                    <a:pt x="203" y="362"/>
                    <a:pt x="203" y="356"/>
                  </a:cubicBezTo>
                  <a:cubicBezTo>
                    <a:pt x="204" y="350"/>
                    <a:pt x="205" y="348"/>
                    <a:pt x="205" y="345"/>
                  </a:cubicBezTo>
                  <a:cubicBezTo>
                    <a:pt x="206" y="342"/>
                    <a:pt x="207" y="335"/>
                    <a:pt x="208" y="330"/>
                  </a:cubicBezTo>
                  <a:cubicBezTo>
                    <a:pt x="209" y="325"/>
                    <a:pt x="210" y="318"/>
                    <a:pt x="210" y="317"/>
                  </a:cubicBezTo>
                  <a:cubicBezTo>
                    <a:pt x="210" y="315"/>
                    <a:pt x="210" y="313"/>
                    <a:pt x="210" y="312"/>
                  </a:cubicBezTo>
                  <a:cubicBezTo>
                    <a:pt x="211" y="311"/>
                    <a:pt x="211" y="310"/>
                    <a:pt x="210" y="309"/>
                  </a:cubicBezTo>
                  <a:cubicBezTo>
                    <a:pt x="210" y="307"/>
                    <a:pt x="210" y="306"/>
                    <a:pt x="210" y="305"/>
                  </a:cubicBezTo>
                  <a:cubicBezTo>
                    <a:pt x="210" y="304"/>
                    <a:pt x="210" y="304"/>
                    <a:pt x="210" y="304"/>
                  </a:cubicBezTo>
                  <a:cubicBezTo>
                    <a:pt x="211" y="304"/>
                    <a:pt x="211" y="303"/>
                    <a:pt x="211" y="301"/>
                  </a:cubicBezTo>
                  <a:cubicBezTo>
                    <a:pt x="211" y="300"/>
                    <a:pt x="211" y="298"/>
                    <a:pt x="210" y="297"/>
                  </a:cubicBezTo>
                  <a:cubicBezTo>
                    <a:pt x="210" y="296"/>
                    <a:pt x="209" y="293"/>
                    <a:pt x="209" y="292"/>
                  </a:cubicBezTo>
                  <a:cubicBezTo>
                    <a:pt x="209" y="292"/>
                    <a:pt x="208" y="290"/>
                    <a:pt x="208" y="288"/>
                  </a:cubicBezTo>
                  <a:cubicBezTo>
                    <a:pt x="208" y="286"/>
                    <a:pt x="208" y="282"/>
                    <a:pt x="207" y="279"/>
                  </a:cubicBezTo>
                  <a:cubicBezTo>
                    <a:pt x="207" y="276"/>
                    <a:pt x="206" y="275"/>
                    <a:pt x="206" y="274"/>
                  </a:cubicBezTo>
                  <a:cubicBezTo>
                    <a:pt x="206" y="273"/>
                    <a:pt x="205" y="270"/>
                    <a:pt x="205" y="269"/>
                  </a:cubicBezTo>
                  <a:cubicBezTo>
                    <a:pt x="205" y="268"/>
                    <a:pt x="204" y="265"/>
                    <a:pt x="203" y="263"/>
                  </a:cubicBezTo>
                  <a:cubicBezTo>
                    <a:pt x="202" y="261"/>
                    <a:pt x="201" y="259"/>
                    <a:pt x="201" y="258"/>
                  </a:cubicBezTo>
                  <a:cubicBezTo>
                    <a:pt x="201" y="257"/>
                    <a:pt x="201" y="254"/>
                    <a:pt x="200" y="253"/>
                  </a:cubicBezTo>
                  <a:cubicBezTo>
                    <a:pt x="200" y="251"/>
                    <a:pt x="200" y="250"/>
                    <a:pt x="200" y="249"/>
                  </a:cubicBezTo>
                  <a:cubicBezTo>
                    <a:pt x="200" y="247"/>
                    <a:pt x="200" y="246"/>
                    <a:pt x="199" y="245"/>
                  </a:cubicBezTo>
                  <a:cubicBezTo>
                    <a:pt x="199" y="244"/>
                    <a:pt x="197" y="242"/>
                    <a:pt x="196" y="241"/>
                  </a:cubicBezTo>
                  <a:cubicBezTo>
                    <a:pt x="196" y="240"/>
                    <a:pt x="194" y="238"/>
                    <a:pt x="193" y="238"/>
                  </a:cubicBezTo>
                  <a:cubicBezTo>
                    <a:pt x="193" y="237"/>
                    <a:pt x="190" y="231"/>
                    <a:pt x="190" y="231"/>
                  </a:cubicBezTo>
                  <a:cubicBezTo>
                    <a:pt x="190" y="230"/>
                    <a:pt x="189" y="230"/>
                    <a:pt x="189" y="229"/>
                  </a:cubicBezTo>
                  <a:cubicBezTo>
                    <a:pt x="188" y="228"/>
                    <a:pt x="186" y="226"/>
                    <a:pt x="185" y="225"/>
                  </a:cubicBezTo>
                  <a:cubicBezTo>
                    <a:pt x="185" y="224"/>
                    <a:pt x="184" y="223"/>
                    <a:pt x="184" y="223"/>
                  </a:cubicBezTo>
                  <a:cubicBezTo>
                    <a:pt x="184" y="222"/>
                    <a:pt x="183" y="219"/>
                    <a:pt x="182" y="219"/>
                  </a:cubicBezTo>
                  <a:cubicBezTo>
                    <a:pt x="182" y="218"/>
                    <a:pt x="182" y="217"/>
                    <a:pt x="183" y="216"/>
                  </a:cubicBezTo>
                  <a:cubicBezTo>
                    <a:pt x="184" y="214"/>
                    <a:pt x="185" y="212"/>
                    <a:pt x="186" y="211"/>
                  </a:cubicBezTo>
                  <a:cubicBezTo>
                    <a:pt x="186" y="210"/>
                    <a:pt x="186" y="210"/>
                    <a:pt x="187" y="211"/>
                  </a:cubicBezTo>
                  <a:cubicBezTo>
                    <a:pt x="188" y="212"/>
                    <a:pt x="191" y="212"/>
                    <a:pt x="192" y="212"/>
                  </a:cubicBezTo>
                  <a:cubicBezTo>
                    <a:pt x="193" y="211"/>
                    <a:pt x="198" y="209"/>
                    <a:pt x="200" y="208"/>
                  </a:cubicBezTo>
                  <a:cubicBezTo>
                    <a:pt x="204" y="205"/>
                    <a:pt x="206" y="202"/>
                    <a:pt x="207" y="200"/>
                  </a:cubicBezTo>
                  <a:cubicBezTo>
                    <a:pt x="211" y="193"/>
                    <a:pt x="212" y="186"/>
                    <a:pt x="213" y="182"/>
                  </a:cubicBezTo>
                  <a:cubicBezTo>
                    <a:pt x="214" y="178"/>
                    <a:pt x="214" y="174"/>
                    <a:pt x="214" y="172"/>
                  </a:cubicBezTo>
                  <a:cubicBezTo>
                    <a:pt x="214" y="170"/>
                    <a:pt x="213" y="164"/>
                    <a:pt x="213" y="163"/>
                  </a:cubicBezTo>
                  <a:cubicBezTo>
                    <a:pt x="213" y="162"/>
                    <a:pt x="213" y="161"/>
                    <a:pt x="213" y="161"/>
                  </a:cubicBezTo>
                  <a:close/>
                </a:path>
              </a:pathLst>
            </a:custGeom>
            <a:grpFill/>
            <a:ln>
              <a:noFill/>
            </a:ln>
            <a:effectLst>
              <a:outerShdw blurRad="25400" dir="18900000" sy="23000" kx="-1200000" algn="bl" rotWithShape="0">
                <a:prstClr val="black">
                  <a:alpha val="2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Tree>
    <p:extLst>
      <p:ext uri="{BB962C8B-B14F-4D97-AF65-F5344CB8AC3E}">
        <p14:creationId xmlns:p14="http://schemas.microsoft.com/office/powerpoint/2010/main" val="839661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54815" y="381000"/>
            <a:ext cx="1600200" cy="715962"/>
          </a:xfrm>
        </p:spPr>
        <p:txBody>
          <a:bodyPr/>
          <a:lstStyle/>
          <a:p>
            <a:r>
              <a:rPr lang="fa-IR" dirty="0" smtClean="0">
                <a:solidFill>
                  <a:srgbClr val="FFFF00"/>
                </a:solidFill>
                <a:cs typeface="B Titr" pitchFamily="2" charset="-78"/>
              </a:rPr>
              <a:t>مقدمه</a:t>
            </a:r>
            <a:endParaRPr lang="fa-IR" dirty="0">
              <a:solidFill>
                <a:srgbClr val="FFFF00"/>
              </a:solidFill>
              <a:cs typeface="B Titr" pitchFamily="2" charset="-78"/>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565257" y="1448296"/>
            <a:ext cx="7824286" cy="3716024"/>
            <a:chOff x="4159260" y="1523139"/>
            <a:chExt cx="2759423" cy="1310544"/>
          </a:xfrm>
        </p:grpSpPr>
        <p:sp>
          <p:nvSpPr>
            <p:cNvPr id="66" name="Rectangle 19"/>
            <p:cNvSpPr/>
            <p:nvPr/>
          </p:nvSpPr>
          <p:spPr>
            <a:xfrm rot="21599113">
              <a:off x="5556985" y="1523139"/>
              <a:ext cx="1361698" cy="1310544"/>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2000" dirty="0">
                <a:solidFill>
                  <a:schemeClr val="tx1"/>
                </a:solidFill>
                <a:latin typeface="Arial" pitchFamily="34" charset="0"/>
                <a:cs typeface="Arial" pitchFamily="34" charset="0"/>
              </a:endParaRPr>
            </a:p>
          </p:txBody>
        </p:sp>
        <p:grpSp>
          <p:nvGrpSpPr>
            <p:cNvPr id="67" name="Group 66"/>
            <p:cNvGrpSpPr/>
            <p:nvPr/>
          </p:nvGrpSpPr>
          <p:grpSpPr>
            <a:xfrm rot="21599113">
              <a:off x="5954108" y="1822514"/>
              <a:ext cx="537626" cy="108470"/>
              <a:chOff x="1567087" y="4144343"/>
              <a:chExt cx="744630" cy="150236"/>
            </a:xfrm>
          </p:grpSpPr>
          <p:sp>
            <p:nvSpPr>
              <p:cNvPr id="76" name="Freeform 75"/>
              <p:cNvSpPr/>
              <p:nvPr/>
            </p:nvSpPr>
            <p:spPr>
              <a:xfrm rot="16201774" flipH="1">
                <a:off x="1937197" y="3876565"/>
                <a:ext cx="45719" cy="703321"/>
              </a:xfrm>
              <a:custGeom>
                <a:avLst/>
                <a:gdLst>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592317 w 1860336"/>
                  <a:gd name="connsiteY18" fmla="*/ 977462 h 1513490"/>
                  <a:gd name="connsiteX19" fmla="*/ 1639614 w 1860336"/>
                  <a:gd name="connsiteY19" fmla="*/ 1008993 h 1513490"/>
                  <a:gd name="connsiteX20" fmla="*/ 1686910 w 1860336"/>
                  <a:gd name="connsiteY20" fmla="*/ 1056290 h 1513490"/>
                  <a:gd name="connsiteX21" fmla="*/ 1734207 w 1860336"/>
                  <a:gd name="connsiteY21" fmla="*/ 1182414 h 1513490"/>
                  <a:gd name="connsiteX22" fmla="*/ 1749973 w 1860336"/>
                  <a:gd name="connsiteY22" fmla="*/ 1229710 h 1513490"/>
                  <a:gd name="connsiteX23" fmla="*/ 1797269 w 1860336"/>
                  <a:gd name="connsiteY23" fmla="*/ 1261241 h 1513490"/>
                  <a:gd name="connsiteX24" fmla="*/ 1813035 w 1860336"/>
                  <a:gd name="connsiteY24" fmla="*/ 1340069 h 1513490"/>
                  <a:gd name="connsiteX25" fmla="*/ 1844566 w 1860336"/>
                  <a:gd name="connsiteY25" fmla="*/ 1387365 h 1513490"/>
                  <a:gd name="connsiteX26" fmla="*/ 1860331 w 1860336"/>
                  <a:gd name="connsiteY26"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592317 w 1860336"/>
                  <a:gd name="connsiteY18" fmla="*/ 977462 h 1513490"/>
                  <a:gd name="connsiteX19" fmla="*/ 1686910 w 1860336"/>
                  <a:gd name="connsiteY19" fmla="*/ 1056290 h 1513490"/>
                  <a:gd name="connsiteX20" fmla="*/ 1734207 w 1860336"/>
                  <a:gd name="connsiteY20" fmla="*/ 1182414 h 1513490"/>
                  <a:gd name="connsiteX21" fmla="*/ 1749973 w 1860336"/>
                  <a:gd name="connsiteY21" fmla="*/ 1229710 h 1513490"/>
                  <a:gd name="connsiteX22" fmla="*/ 1797269 w 1860336"/>
                  <a:gd name="connsiteY22" fmla="*/ 1261241 h 1513490"/>
                  <a:gd name="connsiteX23" fmla="*/ 1813035 w 1860336"/>
                  <a:gd name="connsiteY23" fmla="*/ 1340069 h 1513490"/>
                  <a:gd name="connsiteX24" fmla="*/ 1844566 w 1860336"/>
                  <a:gd name="connsiteY24" fmla="*/ 1387365 h 1513490"/>
                  <a:gd name="connsiteX25" fmla="*/ 1860331 w 1860336"/>
                  <a:gd name="connsiteY25"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686910 w 1860336"/>
                  <a:gd name="connsiteY18" fmla="*/ 1056290 h 1513490"/>
                  <a:gd name="connsiteX19" fmla="*/ 1734207 w 1860336"/>
                  <a:gd name="connsiteY19" fmla="*/ 1182414 h 1513490"/>
                  <a:gd name="connsiteX20" fmla="*/ 1749973 w 1860336"/>
                  <a:gd name="connsiteY20" fmla="*/ 1229710 h 1513490"/>
                  <a:gd name="connsiteX21" fmla="*/ 1797269 w 1860336"/>
                  <a:gd name="connsiteY21" fmla="*/ 1261241 h 1513490"/>
                  <a:gd name="connsiteX22" fmla="*/ 1813035 w 1860336"/>
                  <a:gd name="connsiteY22" fmla="*/ 1340069 h 1513490"/>
                  <a:gd name="connsiteX23" fmla="*/ 1844566 w 1860336"/>
                  <a:gd name="connsiteY23" fmla="*/ 1387365 h 1513490"/>
                  <a:gd name="connsiteX24" fmla="*/ 1860331 w 1860336"/>
                  <a:gd name="connsiteY24"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686910 w 1860336"/>
                  <a:gd name="connsiteY17" fmla="*/ 1056290 h 1513490"/>
                  <a:gd name="connsiteX18" fmla="*/ 1734207 w 1860336"/>
                  <a:gd name="connsiteY18" fmla="*/ 1182414 h 1513490"/>
                  <a:gd name="connsiteX19" fmla="*/ 1749973 w 1860336"/>
                  <a:gd name="connsiteY19" fmla="*/ 1229710 h 1513490"/>
                  <a:gd name="connsiteX20" fmla="*/ 1797269 w 1860336"/>
                  <a:gd name="connsiteY20" fmla="*/ 1261241 h 1513490"/>
                  <a:gd name="connsiteX21" fmla="*/ 1813035 w 1860336"/>
                  <a:gd name="connsiteY21" fmla="*/ 1340069 h 1513490"/>
                  <a:gd name="connsiteX22" fmla="*/ 1844566 w 1860336"/>
                  <a:gd name="connsiteY22" fmla="*/ 1387365 h 1513490"/>
                  <a:gd name="connsiteX23" fmla="*/ 1860331 w 1860336"/>
                  <a:gd name="connsiteY23"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686910 w 1860336"/>
                  <a:gd name="connsiteY16" fmla="*/ 1056290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07097 w 1860336"/>
                  <a:gd name="connsiteY16" fmla="*/ 1149306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18007 w 1860336"/>
                  <a:gd name="connsiteY16" fmla="*/ 1129571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49973 w 1860336"/>
                  <a:gd name="connsiteY16" fmla="*/ 1229710 h 1513490"/>
                  <a:gd name="connsiteX17" fmla="*/ 1797269 w 1860336"/>
                  <a:gd name="connsiteY17" fmla="*/ 1261241 h 1513490"/>
                  <a:gd name="connsiteX18" fmla="*/ 1813035 w 1860336"/>
                  <a:gd name="connsiteY18" fmla="*/ 1340069 h 1513490"/>
                  <a:gd name="connsiteX19" fmla="*/ 1844566 w 1860336"/>
                  <a:gd name="connsiteY19" fmla="*/ 1387365 h 1513490"/>
                  <a:gd name="connsiteX20" fmla="*/ 1860331 w 1860336"/>
                  <a:gd name="connsiteY20"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97269 w 1860336"/>
                  <a:gd name="connsiteY16" fmla="*/ 1261241 h 1513490"/>
                  <a:gd name="connsiteX17" fmla="*/ 1813035 w 1860336"/>
                  <a:gd name="connsiteY17" fmla="*/ 1340069 h 1513490"/>
                  <a:gd name="connsiteX18" fmla="*/ 1844566 w 1860336"/>
                  <a:gd name="connsiteY18" fmla="*/ 1387365 h 1513490"/>
                  <a:gd name="connsiteX19" fmla="*/ 1860331 w 1860336"/>
                  <a:gd name="connsiteY19"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813035 w 1860336"/>
                  <a:gd name="connsiteY16" fmla="*/ 1340069 h 1513490"/>
                  <a:gd name="connsiteX17" fmla="*/ 1844566 w 1860336"/>
                  <a:gd name="connsiteY17" fmla="*/ 1387365 h 1513490"/>
                  <a:gd name="connsiteX18" fmla="*/ 1860331 w 1860336"/>
                  <a:gd name="connsiteY18"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844566 w 1860336"/>
                  <a:gd name="connsiteY16" fmla="*/ 1387365 h 1513490"/>
                  <a:gd name="connsiteX17" fmla="*/ 1860331 w 1860336"/>
                  <a:gd name="connsiteY17"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229710 w 1860331"/>
                  <a:gd name="connsiteY13" fmla="*/ 536028 h 1513490"/>
                  <a:gd name="connsiteX14" fmla="*/ 1308538 w 1860331"/>
                  <a:gd name="connsiteY14" fmla="*/ 599090 h 1513490"/>
                  <a:gd name="connsiteX15" fmla="*/ 1686910 w 1860331"/>
                  <a:gd name="connsiteY15" fmla="*/ 1056290 h 1513490"/>
                  <a:gd name="connsiteX16" fmla="*/ 1860331 w 1860331"/>
                  <a:gd name="connsiteY16"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229710 w 1860331"/>
                  <a:gd name="connsiteY13" fmla="*/ 536028 h 1513490"/>
                  <a:gd name="connsiteX14" fmla="*/ 1686910 w 1860331"/>
                  <a:gd name="connsiteY14" fmla="*/ 1056290 h 1513490"/>
                  <a:gd name="connsiteX15" fmla="*/ 1860331 w 1860331"/>
                  <a:gd name="connsiteY15"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686910 w 1860331"/>
                  <a:gd name="connsiteY13" fmla="*/ 1056290 h 1513490"/>
                  <a:gd name="connsiteX14" fmla="*/ 1860331 w 1860331"/>
                  <a:gd name="connsiteY14"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182414 w 1860331"/>
                  <a:gd name="connsiteY11" fmla="*/ 488731 h 1513490"/>
                  <a:gd name="connsiteX12" fmla="*/ 1686910 w 1860331"/>
                  <a:gd name="connsiteY12" fmla="*/ 1056290 h 1513490"/>
                  <a:gd name="connsiteX13" fmla="*/ 1860331 w 1860331"/>
                  <a:gd name="connsiteY13" fmla="*/ 1513490 h 1513490"/>
                  <a:gd name="connsiteX0" fmla="*/ 0 w 1860331"/>
                  <a:gd name="connsiteY0" fmla="*/ 0 h 1513490"/>
                  <a:gd name="connsiteX1" fmla="*/ 378373 w 1860331"/>
                  <a:gd name="connsiteY1" fmla="*/ 78828 h 1513490"/>
                  <a:gd name="connsiteX2" fmla="*/ 457200 w 1860331"/>
                  <a:gd name="connsiteY2" fmla="*/ 94593 h 1513490"/>
                  <a:gd name="connsiteX3" fmla="*/ 536028 w 1860331"/>
                  <a:gd name="connsiteY3" fmla="*/ 126124 h 1513490"/>
                  <a:gd name="connsiteX4" fmla="*/ 583324 w 1860331"/>
                  <a:gd name="connsiteY4" fmla="*/ 141890 h 1513490"/>
                  <a:gd name="connsiteX5" fmla="*/ 630621 w 1860331"/>
                  <a:gd name="connsiteY5" fmla="*/ 173421 h 1513490"/>
                  <a:gd name="connsiteX6" fmla="*/ 740979 w 1860331"/>
                  <a:gd name="connsiteY6" fmla="*/ 204952 h 1513490"/>
                  <a:gd name="connsiteX7" fmla="*/ 851338 w 1860331"/>
                  <a:gd name="connsiteY7" fmla="*/ 252248 h 1513490"/>
                  <a:gd name="connsiteX8" fmla="*/ 898635 w 1860331"/>
                  <a:gd name="connsiteY8" fmla="*/ 283779 h 1513490"/>
                  <a:gd name="connsiteX9" fmla="*/ 945931 w 1860331"/>
                  <a:gd name="connsiteY9" fmla="*/ 299545 h 1513490"/>
                  <a:gd name="connsiteX10" fmla="*/ 1182414 w 1860331"/>
                  <a:gd name="connsiteY10" fmla="*/ 488731 h 1513490"/>
                  <a:gd name="connsiteX11" fmla="*/ 1686910 w 1860331"/>
                  <a:gd name="connsiteY11" fmla="*/ 1056290 h 1513490"/>
                  <a:gd name="connsiteX12" fmla="*/ 1860331 w 1860331"/>
                  <a:gd name="connsiteY12" fmla="*/ 1513490 h 1513490"/>
                  <a:gd name="connsiteX0" fmla="*/ 0 w 1860331"/>
                  <a:gd name="connsiteY0" fmla="*/ 0 h 1513490"/>
                  <a:gd name="connsiteX1" fmla="*/ 457200 w 1860331"/>
                  <a:gd name="connsiteY1" fmla="*/ 94593 h 1513490"/>
                  <a:gd name="connsiteX2" fmla="*/ 536028 w 1860331"/>
                  <a:gd name="connsiteY2" fmla="*/ 126124 h 1513490"/>
                  <a:gd name="connsiteX3" fmla="*/ 583324 w 1860331"/>
                  <a:gd name="connsiteY3" fmla="*/ 141890 h 1513490"/>
                  <a:gd name="connsiteX4" fmla="*/ 630621 w 1860331"/>
                  <a:gd name="connsiteY4" fmla="*/ 173421 h 1513490"/>
                  <a:gd name="connsiteX5" fmla="*/ 740979 w 1860331"/>
                  <a:gd name="connsiteY5" fmla="*/ 204952 h 1513490"/>
                  <a:gd name="connsiteX6" fmla="*/ 851338 w 1860331"/>
                  <a:gd name="connsiteY6" fmla="*/ 252248 h 1513490"/>
                  <a:gd name="connsiteX7" fmla="*/ 898635 w 1860331"/>
                  <a:gd name="connsiteY7" fmla="*/ 283779 h 1513490"/>
                  <a:gd name="connsiteX8" fmla="*/ 945931 w 1860331"/>
                  <a:gd name="connsiteY8" fmla="*/ 299545 h 1513490"/>
                  <a:gd name="connsiteX9" fmla="*/ 1182414 w 1860331"/>
                  <a:gd name="connsiteY9" fmla="*/ 488731 h 1513490"/>
                  <a:gd name="connsiteX10" fmla="*/ 1686910 w 1860331"/>
                  <a:gd name="connsiteY10" fmla="*/ 1056290 h 1513490"/>
                  <a:gd name="connsiteX11" fmla="*/ 1860331 w 1860331"/>
                  <a:gd name="connsiteY11" fmla="*/ 1513490 h 1513490"/>
                  <a:gd name="connsiteX0" fmla="*/ 0 w 1860331"/>
                  <a:gd name="connsiteY0" fmla="*/ 0 h 1513490"/>
                  <a:gd name="connsiteX1" fmla="*/ 536028 w 1860331"/>
                  <a:gd name="connsiteY1" fmla="*/ 126124 h 1513490"/>
                  <a:gd name="connsiteX2" fmla="*/ 583324 w 1860331"/>
                  <a:gd name="connsiteY2" fmla="*/ 141890 h 1513490"/>
                  <a:gd name="connsiteX3" fmla="*/ 630621 w 1860331"/>
                  <a:gd name="connsiteY3" fmla="*/ 173421 h 1513490"/>
                  <a:gd name="connsiteX4" fmla="*/ 740979 w 1860331"/>
                  <a:gd name="connsiteY4" fmla="*/ 204952 h 1513490"/>
                  <a:gd name="connsiteX5" fmla="*/ 851338 w 1860331"/>
                  <a:gd name="connsiteY5" fmla="*/ 252248 h 1513490"/>
                  <a:gd name="connsiteX6" fmla="*/ 898635 w 1860331"/>
                  <a:gd name="connsiteY6" fmla="*/ 283779 h 1513490"/>
                  <a:gd name="connsiteX7" fmla="*/ 945931 w 1860331"/>
                  <a:gd name="connsiteY7" fmla="*/ 299545 h 1513490"/>
                  <a:gd name="connsiteX8" fmla="*/ 1182414 w 1860331"/>
                  <a:gd name="connsiteY8" fmla="*/ 488731 h 1513490"/>
                  <a:gd name="connsiteX9" fmla="*/ 1686910 w 1860331"/>
                  <a:gd name="connsiteY9" fmla="*/ 1056290 h 1513490"/>
                  <a:gd name="connsiteX10" fmla="*/ 1860331 w 1860331"/>
                  <a:gd name="connsiteY10" fmla="*/ 1513490 h 1513490"/>
                  <a:gd name="connsiteX0" fmla="*/ 0 w 1860331"/>
                  <a:gd name="connsiteY0" fmla="*/ 0 h 1513490"/>
                  <a:gd name="connsiteX1" fmla="*/ 583324 w 1860331"/>
                  <a:gd name="connsiteY1" fmla="*/ 141890 h 1513490"/>
                  <a:gd name="connsiteX2" fmla="*/ 630621 w 1860331"/>
                  <a:gd name="connsiteY2" fmla="*/ 173421 h 1513490"/>
                  <a:gd name="connsiteX3" fmla="*/ 740979 w 1860331"/>
                  <a:gd name="connsiteY3" fmla="*/ 204952 h 1513490"/>
                  <a:gd name="connsiteX4" fmla="*/ 851338 w 1860331"/>
                  <a:gd name="connsiteY4" fmla="*/ 252248 h 1513490"/>
                  <a:gd name="connsiteX5" fmla="*/ 898635 w 1860331"/>
                  <a:gd name="connsiteY5" fmla="*/ 283779 h 1513490"/>
                  <a:gd name="connsiteX6" fmla="*/ 945931 w 1860331"/>
                  <a:gd name="connsiteY6" fmla="*/ 299545 h 1513490"/>
                  <a:gd name="connsiteX7" fmla="*/ 1182414 w 1860331"/>
                  <a:gd name="connsiteY7" fmla="*/ 488731 h 1513490"/>
                  <a:gd name="connsiteX8" fmla="*/ 1686910 w 1860331"/>
                  <a:gd name="connsiteY8" fmla="*/ 1056290 h 1513490"/>
                  <a:gd name="connsiteX9" fmla="*/ 1860331 w 1860331"/>
                  <a:gd name="connsiteY9" fmla="*/ 1513490 h 1513490"/>
                  <a:gd name="connsiteX0" fmla="*/ 0 w 1860331"/>
                  <a:gd name="connsiteY0" fmla="*/ 0 h 1513490"/>
                  <a:gd name="connsiteX1" fmla="*/ 630621 w 1860331"/>
                  <a:gd name="connsiteY1" fmla="*/ 173421 h 1513490"/>
                  <a:gd name="connsiteX2" fmla="*/ 740979 w 1860331"/>
                  <a:gd name="connsiteY2" fmla="*/ 204952 h 1513490"/>
                  <a:gd name="connsiteX3" fmla="*/ 851338 w 1860331"/>
                  <a:gd name="connsiteY3" fmla="*/ 252248 h 1513490"/>
                  <a:gd name="connsiteX4" fmla="*/ 898635 w 1860331"/>
                  <a:gd name="connsiteY4" fmla="*/ 283779 h 1513490"/>
                  <a:gd name="connsiteX5" fmla="*/ 945931 w 1860331"/>
                  <a:gd name="connsiteY5" fmla="*/ 299545 h 1513490"/>
                  <a:gd name="connsiteX6" fmla="*/ 1182414 w 1860331"/>
                  <a:gd name="connsiteY6" fmla="*/ 488731 h 1513490"/>
                  <a:gd name="connsiteX7" fmla="*/ 1686910 w 1860331"/>
                  <a:gd name="connsiteY7" fmla="*/ 1056290 h 1513490"/>
                  <a:gd name="connsiteX8" fmla="*/ 1860331 w 1860331"/>
                  <a:gd name="connsiteY8" fmla="*/ 1513490 h 1513490"/>
                  <a:gd name="connsiteX0" fmla="*/ 0 w 1860331"/>
                  <a:gd name="connsiteY0" fmla="*/ 0 h 1513490"/>
                  <a:gd name="connsiteX1" fmla="*/ 740979 w 1860331"/>
                  <a:gd name="connsiteY1" fmla="*/ 204952 h 1513490"/>
                  <a:gd name="connsiteX2" fmla="*/ 851338 w 1860331"/>
                  <a:gd name="connsiteY2" fmla="*/ 252248 h 1513490"/>
                  <a:gd name="connsiteX3" fmla="*/ 898635 w 1860331"/>
                  <a:gd name="connsiteY3" fmla="*/ 283779 h 1513490"/>
                  <a:gd name="connsiteX4" fmla="*/ 945931 w 1860331"/>
                  <a:gd name="connsiteY4" fmla="*/ 299545 h 1513490"/>
                  <a:gd name="connsiteX5" fmla="*/ 1182414 w 1860331"/>
                  <a:gd name="connsiteY5" fmla="*/ 488731 h 1513490"/>
                  <a:gd name="connsiteX6" fmla="*/ 1686910 w 1860331"/>
                  <a:gd name="connsiteY6" fmla="*/ 1056290 h 1513490"/>
                  <a:gd name="connsiteX7" fmla="*/ 1860331 w 1860331"/>
                  <a:gd name="connsiteY7" fmla="*/ 1513490 h 1513490"/>
                  <a:gd name="connsiteX0" fmla="*/ 0 w 1860331"/>
                  <a:gd name="connsiteY0" fmla="*/ 0 h 1513490"/>
                  <a:gd name="connsiteX1" fmla="*/ 851338 w 1860331"/>
                  <a:gd name="connsiteY1" fmla="*/ 252248 h 1513490"/>
                  <a:gd name="connsiteX2" fmla="*/ 898635 w 1860331"/>
                  <a:gd name="connsiteY2" fmla="*/ 283779 h 1513490"/>
                  <a:gd name="connsiteX3" fmla="*/ 945931 w 1860331"/>
                  <a:gd name="connsiteY3" fmla="*/ 299545 h 1513490"/>
                  <a:gd name="connsiteX4" fmla="*/ 1182414 w 1860331"/>
                  <a:gd name="connsiteY4" fmla="*/ 488731 h 1513490"/>
                  <a:gd name="connsiteX5" fmla="*/ 1686910 w 1860331"/>
                  <a:gd name="connsiteY5" fmla="*/ 1056290 h 1513490"/>
                  <a:gd name="connsiteX6" fmla="*/ 1860331 w 1860331"/>
                  <a:gd name="connsiteY6" fmla="*/ 1513490 h 1513490"/>
                  <a:gd name="connsiteX0" fmla="*/ 0 w 1860331"/>
                  <a:gd name="connsiteY0" fmla="*/ 0 h 1513490"/>
                  <a:gd name="connsiteX1" fmla="*/ 898635 w 1860331"/>
                  <a:gd name="connsiteY1" fmla="*/ 283779 h 1513490"/>
                  <a:gd name="connsiteX2" fmla="*/ 945931 w 1860331"/>
                  <a:gd name="connsiteY2" fmla="*/ 299545 h 1513490"/>
                  <a:gd name="connsiteX3" fmla="*/ 1182414 w 1860331"/>
                  <a:gd name="connsiteY3" fmla="*/ 488731 h 1513490"/>
                  <a:gd name="connsiteX4" fmla="*/ 1686910 w 1860331"/>
                  <a:gd name="connsiteY4" fmla="*/ 1056290 h 1513490"/>
                  <a:gd name="connsiteX5" fmla="*/ 1860331 w 1860331"/>
                  <a:gd name="connsiteY5" fmla="*/ 1513490 h 1513490"/>
                  <a:gd name="connsiteX0" fmla="*/ 0 w 1860331"/>
                  <a:gd name="connsiteY0" fmla="*/ 0 h 1513490"/>
                  <a:gd name="connsiteX1" fmla="*/ 945931 w 1860331"/>
                  <a:gd name="connsiteY1" fmla="*/ 299545 h 1513490"/>
                  <a:gd name="connsiteX2" fmla="*/ 1182414 w 1860331"/>
                  <a:gd name="connsiteY2" fmla="*/ 488731 h 1513490"/>
                  <a:gd name="connsiteX3" fmla="*/ 1686910 w 1860331"/>
                  <a:gd name="connsiteY3" fmla="*/ 1056290 h 1513490"/>
                  <a:gd name="connsiteX4" fmla="*/ 1860331 w 1860331"/>
                  <a:gd name="connsiteY4"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686910 w 1860331"/>
                  <a:gd name="connsiteY1" fmla="*/ 1056290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Lst>
                <a:ahLst/>
                <a:cxnLst>
                  <a:cxn ang="0">
                    <a:pos x="connsiteX0" y="connsiteY0"/>
                  </a:cxn>
                  <a:cxn ang="0">
                    <a:pos x="connsiteX1" y="connsiteY1"/>
                  </a:cxn>
                  <a:cxn ang="0">
                    <a:pos x="connsiteX2" y="connsiteY2"/>
                  </a:cxn>
                </a:cxnLst>
                <a:rect l="l" t="t" r="r" b="b"/>
                <a:pathLst>
                  <a:path w="1860331" h="1513490">
                    <a:moveTo>
                      <a:pt x="0" y="0"/>
                    </a:moveTo>
                    <a:cubicBezTo>
                      <a:pt x="401019" y="16170"/>
                      <a:pt x="969843" y="261328"/>
                      <a:pt x="1227327" y="498644"/>
                    </a:cubicBezTo>
                    <a:cubicBezTo>
                      <a:pt x="1484811" y="735960"/>
                      <a:pt x="1762688" y="1094770"/>
                      <a:pt x="1860331" y="1513490"/>
                    </a:cubicBezTo>
                  </a:path>
                </a:pathLst>
              </a:custGeom>
              <a:noFill/>
              <a:ln w="19050" cap="rnd">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en-US" sz="3200">
                  <a:solidFill>
                    <a:schemeClr val="lt1"/>
                  </a:solidFill>
                </a:endParaRPr>
              </a:p>
            </p:txBody>
          </p:sp>
          <p:sp>
            <p:nvSpPr>
              <p:cNvPr id="77" name="Freeform 76"/>
              <p:cNvSpPr/>
              <p:nvPr/>
            </p:nvSpPr>
            <p:spPr>
              <a:xfrm rot="15811972" flipV="1">
                <a:off x="1618142" y="4093288"/>
                <a:ext cx="150236" cy="252346"/>
              </a:xfrm>
              <a:custGeom>
                <a:avLst/>
                <a:gdLst>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56032 w 329184"/>
                  <a:gd name="connsiteY15" fmla="*/ 135854 h 276933"/>
                  <a:gd name="connsiteX16" fmla="*/ 266483 w 329184"/>
                  <a:gd name="connsiteY16" fmla="*/ 120178 h 276933"/>
                  <a:gd name="connsiteX17" fmla="*/ 282158 w 329184"/>
                  <a:gd name="connsiteY17" fmla="*/ 83602 h 276933"/>
                  <a:gd name="connsiteX18" fmla="*/ 297834 w 329184"/>
                  <a:gd name="connsiteY18" fmla="*/ 52252 h 276933"/>
                  <a:gd name="connsiteX19" fmla="*/ 313509 w 329184"/>
                  <a:gd name="connsiteY19" fmla="*/ 20901 h 276933"/>
                  <a:gd name="connsiteX20" fmla="*/ 329184 w 329184"/>
                  <a:gd name="connsiteY20"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66483 w 329184"/>
                  <a:gd name="connsiteY15" fmla="*/ 120178 h 276933"/>
                  <a:gd name="connsiteX16" fmla="*/ 282158 w 329184"/>
                  <a:gd name="connsiteY16" fmla="*/ 83602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82158 w 329184"/>
                  <a:gd name="connsiteY16" fmla="*/ 83602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13509 w 329184"/>
                  <a:gd name="connsiteY18" fmla="*/ 20901 h 276933"/>
                  <a:gd name="connsiteX19" fmla="*/ 329184 w 329184"/>
                  <a:gd name="connsiteY19" fmla="*/ 0 h 276933"/>
                  <a:gd name="connsiteX0" fmla="*/ 0 w 329184"/>
                  <a:gd name="connsiteY0" fmla="*/ 80052 h 289058"/>
                  <a:gd name="connsiteX1" fmla="*/ 31351 w 329184"/>
                  <a:gd name="connsiteY1" fmla="*/ 90502 h 289058"/>
                  <a:gd name="connsiteX2" fmla="*/ 36576 w 329184"/>
                  <a:gd name="connsiteY2" fmla="*/ 106178 h 289058"/>
                  <a:gd name="connsiteX3" fmla="*/ 62702 w 329184"/>
                  <a:gd name="connsiteY3" fmla="*/ 137529 h 289058"/>
                  <a:gd name="connsiteX4" fmla="*/ 67927 w 329184"/>
                  <a:gd name="connsiteY4" fmla="*/ 153204 h 289058"/>
                  <a:gd name="connsiteX5" fmla="*/ 78378 w 329184"/>
                  <a:gd name="connsiteY5" fmla="*/ 174105 h 289058"/>
                  <a:gd name="connsiteX6" fmla="*/ 83603 w 329184"/>
                  <a:gd name="connsiteY6" fmla="*/ 189780 h 289058"/>
                  <a:gd name="connsiteX7" fmla="*/ 114954 w 329184"/>
                  <a:gd name="connsiteY7" fmla="*/ 221131 h 289058"/>
                  <a:gd name="connsiteX8" fmla="*/ 130629 w 329184"/>
                  <a:gd name="connsiteY8" fmla="*/ 236806 h 289058"/>
                  <a:gd name="connsiteX9" fmla="*/ 146304 w 329184"/>
                  <a:gd name="connsiteY9" fmla="*/ 252482 h 289058"/>
                  <a:gd name="connsiteX10" fmla="*/ 161980 w 329184"/>
                  <a:gd name="connsiteY10" fmla="*/ 257707 h 289058"/>
                  <a:gd name="connsiteX11" fmla="*/ 182880 w 329184"/>
                  <a:gd name="connsiteY11" fmla="*/ 273382 h 289058"/>
                  <a:gd name="connsiteX12" fmla="*/ 198556 w 329184"/>
                  <a:gd name="connsiteY12" fmla="*/ 278607 h 289058"/>
                  <a:gd name="connsiteX13" fmla="*/ 214231 w 329184"/>
                  <a:gd name="connsiteY13" fmla="*/ 289058 h 289058"/>
                  <a:gd name="connsiteX14" fmla="*/ 245582 w 329184"/>
                  <a:gd name="connsiteY14" fmla="*/ 231581 h 289058"/>
                  <a:gd name="connsiteX15" fmla="*/ 282703 w 329184"/>
                  <a:gd name="connsiteY15" fmla="*/ 146495 h 289058"/>
                  <a:gd name="connsiteX16" fmla="*/ 298378 w 329184"/>
                  <a:gd name="connsiteY16" fmla="*/ 101809 h 289058"/>
                  <a:gd name="connsiteX17" fmla="*/ 309999 w 329184"/>
                  <a:gd name="connsiteY17" fmla="*/ 68432 h 289058"/>
                  <a:gd name="connsiteX18" fmla="*/ 293234 w 329184"/>
                  <a:gd name="connsiteY18" fmla="*/ 2614 h 289058"/>
                  <a:gd name="connsiteX19" fmla="*/ 329184 w 329184"/>
                  <a:gd name="connsiteY19" fmla="*/ 12125 h 289058"/>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29184 w 329184"/>
                  <a:gd name="connsiteY18"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51665 w 329184"/>
                  <a:gd name="connsiteY14" fmla="*/ 225539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29184 w 329184"/>
                  <a:gd name="connsiteY18"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114954 w 329184"/>
                  <a:gd name="connsiteY6" fmla="*/ 209006 h 276933"/>
                  <a:gd name="connsiteX7" fmla="*/ 130629 w 329184"/>
                  <a:gd name="connsiteY7" fmla="*/ 224681 h 276933"/>
                  <a:gd name="connsiteX8" fmla="*/ 146304 w 329184"/>
                  <a:gd name="connsiteY8" fmla="*/ 240357 h 276933"/>
                  <a:gd name="connsiteX9" fmla="*/ 161980 w 329184"/>
                  <a:gd name="connsiteY9" fmla="*/ 245582 h 276933"/>
                  <a:gd name="connsiteX10" fmla="*/ 182880 w 329184"/>
                  <a:gd name="connsiteY10" fmla="*/ 261257 h 276933"/>
                  <a:gd name="connsiteX11" fmla="*/ 198556 w 329184"/>
                  <a:gd name="connsiteY11" fmla="*/ 266482 h 276933"/>
                  <a:gd name="connsiteX12" fmla="*/ 214231 w 329184"/>
                  <a:gd name="connsiteY12" fmla="*/ 276933 h 276933"/>
                  <a:gd name="connsiteX13" fmla="*/ 251665 w 329184"/>
                  <a:gd name="connsiteY13" fmla="*/ 225539 h 276933"/>
                  <a:gd name="connsiteX14" fmla="*/ 282703 w 329184"/>
                  <a:gd name="connsiteY14" fmla="*/ 134370 h 276933"/>
                  <a:gd name="connsiteX15" fmla="*/ 298378 w 329184"/>
                  <a:gd name="connsiteY15" fmla="*/ 89684 h 276933"/>
                  <a:gd name="connsiteX16" fmla="*/ 309999 w 329184"/>
                  <a:gd name="connsiteY16" fmla="*/ 56307 h 276933"/>
                  <a:gd name="connsiteX17" fmla="*/ 329184 w 329184"/>
                  <a:gd name="connsiteY17"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114954 w 329184"/>
                  <a:gd name="connsiteY5" fmla="*/ 209006 h 276933"/>
                  <a:gd name="connsiteX6" fmla="*/ 130629 w 329184"/>
                  <a:gd name="connsiteY6" fmla="*/ 224681 h 276933"/>
                  <a:gd name="connsiteX7" fmla="*/ 146304 w 329184"/>
                  <a:gd name="connsiteY7" fmla="*/ 240357 h 276933"/>
                  <a:gd name="connsiteX8" fmla="*/ 161980 w 329184"/>
                  <a:gd name="connsiteY8" fmla="*/ 245582 h 276933"/>
                  <a:gd name="connsiteX9" fmla="*/ 182880 w 329184"/>
                  <a:gd name="connsiteY9" fmla="*/ 261257 h 276933"/>
                  <a:gd name="connsiteX10" fmla="*/ 198556 w 329184"/>
                  <a:gd name="connsiteY10" fmla="*/ 266482 h 276933"/>
                  <a:gd name="connsiteX11" fmla="*/ 214231 w 329184"/>
                  <a:gd name="connsiteY11" fmla="*/ 276933 h 276933"/>
                  <a:gd name="connsiteX12" fmla="*/ 251665 w 329184"/>
                  <a:gd name="connsiteY12" fmla="*/ 225539 h 276933"/>
                  <a:gd name="connsiteX13" fmla="*/ 282703 w 329184"/>
                  <a:gd name="connsiteY13" fmla="*/ 134370 h 276933"/>
                  <a:gd name="connsiteX14" fmla="*/ 298378 w 329184"/>
                  <a:gd name="connsiteY14" fmla="*/ 89684 h 276933"/>
                  <a:gd name="connsiteX15" fmla="*/ 309999 w 329184"/>
                  <a:gd name="connsiteY15" fmla="*/ 56307 h 276933"/>
                  <a:gd name="connsiteX16" fmla="*/ 329184 w 329184"/>
                  <a:gd name="connsiteY16"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114954 w 329184"/>
                  <a:gd name="connsiteY4" fmla="*/ 209006 h 276933"/>
                  <a:gd name="connsiteX5" fmla="*/ 130629 w 329184"/>
                  <a:gd name="connsiteY5" fmla="*/ 224681 h 276933"/>
                  <a:gd name="connsiteX6" fmla="*/ 146304 w 329184"/>
                  <a:gd name="connsiteY6" fmla="*/ 240357 h 276933"/>
                  <a:gd name="connsiteX7" fmla="*/ 161980 w 329184"/>
                  <a:gd name="connsiteY7" fmla="*/ 245582 h 276933"/>
                  <a:gd name="connsiteX8" fmla="*/ 182880 w 329184"/>
                  <a:gd name="connsiteY8" fmla="*/ 261257 h 276933"/>
                  <a:gd name="connsiteX9" fmla="*/ 198556 w 329184"/>
                  <a:gd name="connsiteY9" fmla="*/ 266482 h 276933"/>
                  <a:gd name="connsiteX10" fmla="*/ 214231 w 329184"/>
                  <a:gd name="connsiteY10" fmla="*/ 276933 h 276933"/>
                  <a:gd name="connsiteX11" fmla="*/ 251665 w 329184"/>
                  <a:gd name="connsiteY11" fmla="*/ 225539 h 276933"/>
                  <a:gd name="connsiteX12" fmla="*/ 282703 w 329184"/>
                  <a:gd name="connsiteY12" fmla="*/ 134370 h 276933"/>
                  <a:gd name="connsiteX13" fmla="*/ 298378 w 329184"/>
                  <a:gd name="connsiteY13" fmla="*/ 89684 h 276933"/>
                  <a:gd name="connsiteX14" fmla="*/ 309999 w 329184"/>
                  <a:gd name="connsiteY14" fmla="*/ 56307 h 276933"/>
                  <a:gd name="connsiteX15" fmla="*/ 329184 w 329184"/>
                  <a:gd name="connsiteY15" fmla="*/ 0 h 276933"/>
                  <a:gd name="connsiteX0" fmla="*/ 0 w 329184"/>
                  <a:gd name="connsiteY0" fmla="*/ 67927 h 276933"/>
                  <a:gd name="connsiteX1" fmla="*/ 31351 w 329184"/>
                  <a:gd name="connsiteY1" fmla="*/ 78377 h 276933"/>
                  <a:gd name="connsiteX2" fmla="*/ 36576 w 329184"/>
                  <a:gd name="connsiteY2" fmla="*/ 94053 h 276933"/>
                  <a:gd name="connsiteX3" fmla="*/ 56228 w 329184"/>
                  <a:gd name="connsiteY3" fmla="*/ 100544 h 276933"/>
                  <a:gd name="connsiteX4" fmla="*/ 62702 w 329184"/>
                  <a:gd name="connsiteY4" fmla="*/ 125404 h 276933"/>
                  <a:gd name="connsiteX5" fmla="*/ 114954 w 329184"/>
                  <a:gd name="connsiteY5" fmla="*/ 209006 h 276933"/>
                  <a:gd name="connsiteX6" fmla="*/ 130629 w 329184"/>
                  <a:gd name="connsiteY6" fmla="*/ 224681 h 276933"/>
                  <a:gd name="connsiteX7" fmla="*/ 146304 w 329184"/>
                  <a:gd name="connsiteY7" fmla="*/ 240357 h 276933"/>
                  <a:gd name="connsiteX8" fmla="*/ 161980 w 329184"/>
                  <a:gd name="connsiteY8" fmla="*/ 245582 h 276933"/>
                  <a:gd name="connsiteX9" fmla="*/ 182880 w 329184"/>
                  <a:gd name="connsiteY9" fmla="*/ 261257 h 276933"/>
                  <a:gd name="connsiteX10" fmla="*/ 198556 w 329184"/>
                  <a:gd name="connsiteY10" fmla="*/ 266482 h 276933"/>
                  <a:gd name="connsiteX11" fmla="*/ 214231 w 329184"/>
                  <a:gd name="connsiteY11" fmla="*/ 276933 h 276933"/>
                  <a:gd name="connsiteX12" fmla="*/ 251665 w 329184"/>
                  <a:gd name="connsiteY12" fmla="*/ 225539 h 276933"/>
                  <a:gd name="connsiteX13" fmla="*/ 282703 w 329184"/>
                  <a:gd name="connsiteY13" fmla="*/ 134370 h 276933"/>
                  <a:gd name="connsiteX14" fmla="*/ 298378 w 329184"/>
                  <a:gd name="connsiteY14" fmla="*/ 89684 h 276933"/>
                  <a:gd name="connsiteX15" fmla="*/ 309999 w 329184"/>
                  <a:gd name="connsiteY15" fmla="*/ 56307 h 276933"/>
                  <a:gd name="connsiteX16" fmla="*/ 329184 w 329184"/>
                  <a:gd name="connsiteY16" fmla="*/ 0 h 276933"/>
                  <a:gd name="connsiteX0" fmla="*/ 0 w 329184"/>
                  <a:gd name="connsiteY0" fmla="*/ 67927 h 276933"/>
                  <a:gd name="connsiteX1" fmla="*/ 31351 w 329184"/>
                  <a:gd name="connsiteY1" fmla="*/ 78377 h 276933"/>
                  <a:gd name="connsiteX2" fmla="*/ 56228 w 329184"/>
                  <a:gd name="connsiteY2" fmla="*/ 100544 h 276933"/>
                  <a:gd name="connsiteX3" fmla="*/ 62702 w 329184"/>
                  <a:gd name="connsiteY3" fmla="*/ 125404 h 276933"/>
                  <a:gd name="connsiteX4" fmla="*/ 114954 w 329184"/>
                  <a:gd name="connsiteY4" fmla="*/ 209006 h 276933"/>
                  <a:gd name="connsiteX5" fmla="*/ 130629 w 329184"/>
                  <a:gd name="connsiteY5" fmla="*/ 224681 h 276933"/>
                  <a:gd name="connsiteX6" fmla="*/ 146304 w 329184"/>
                  <a:gd name="connsiteY6" fmla="*/ 240357 h 276933"/>
                  <a:gd name="connsiteX7" fmla="*/ 161980 w 329184"/>
                  <a:gd name="connsiteY7" fmla="*/ 245582 h 276933"/>
                  <a:gd name="connsiteX8" fmla="*/ 182880 w 329184"/>
                  <a:gd name="connsiteY8" fmla="*/ 261257 h 276933"/>
                  <a:gd name="connsiteX9" fmla="*/ 198556 w 329184"/>
                  <a:gd name="connsiteY9" fmla="*/ 266482 h 276933"/>
                  <a:gd name="connsiteX10" fmla="*/ 214231 w 329184"/>
                  <a:gd name="connsiteY10" fmla="*/ 276933 h 276933"/>
                  <a:gd name="connsiteX11" fmla="*/ 251665 w 329184"/>
                  <a:gd name="connsiteY11" fmla="*/ 225539 h 276933"/>
                  <a:gd name="connsiteX12" fmla="*/ 282703 w 329184"/>
                  <a:gd name="connsiteY12" fmla="*/ 134370 h 276933"/>
                  <a:gd name="connsiteX13" fmla="*/ 298378 w 329184"/>
                  <a:gd name="connsiteY13" fmla="*/ 89684 h 276933"/>
                  <a:gd name="connsiteX14" fmla="*/ 309999 w 329184"/>
                  <a:gd name="connsiteY14" fmla="*/ 56307 h 276933"/>
                  <a:gd name="connsiteX15" fmla="*/ 329184 w 329184"/>
                  <a:gd name="connsiteY15" fmla="*/ 0 h 276933"/>
                  <a:gd name="connsiteX0" fmla="*/ 0 w 329184"/>
                  <a:gd name="connsiteY0" fmla="*/ 67927 h 276933"/>
                  <a:gd name="connsiteX1" fmla="*/ 31351 w 329184"/>
                  <a:gd name="connsiteY1" fmla="*/ 78377 h 276933"/>
                  <a:gd name="connsiteX2" fmla="*/ 56228 w 329184"/>
                  <a:gd name="connsiteY2" fmla="*/ 100544 h 276933"/>
                  <a:gd name="connsiteX3" fmla="*/ 114954 w 329184"/>
                  <a:gd name="connsiteY3" fmla="*/ 209006 h 276933"/>
                  <a:gd name="connsiteX4" fmla="*/ 130629 w 329184"/>
                  <a:gd name="connsiteY4" fmla="*/ 224681 h 276933"/>
                  <a:gd name="connsiteX5" fmla="*/ 146304 w 329184"/>
                  <a:gd name="connsiteY5" fmla="*/ 240357 h 276933"/>
                  <a:gd name="connsiteX6" fmla="*/ 161980 w 329184"/>
                  <a:gd name="connsiteY6" fmla="*/ 245582 h 276933"/>
                  <a:gd name="connsiteX7" fmla="*/ 182880 w 329184"/>
                  <a:gd name="connsiteY7" fmla="*/ 261257 h 276933"/>
                  <a:gd name="connsiteX8" fmla="*/ 198556 w 329184"/>
                  <a:gd name="connsiteY8" fmla="*/ 266482 h 276933"/>
                  <a:gd name="connsiteX9" fmla="*/ 214231 w 329184"/>
                  <a:gd name="connsiteY9" fmla="*/ 276933 h 276933"/>
                  <a:gd name="connsiteX10" fmla="*/ 251665 w 329184"/>
                  <a:gd name="connsiteY10" fmla="*/ 225539 h 276933"/>
                  <a:gd name="connsiteX11" fmla="*/ 282703 w 329184"/>
                  <a:gd name="connsiteY11" fmla="*/ 134370 h 276933"/>
                  <a:gd name="connsiteX12" fmla="*/ 298378 w 329184"/>
                  <a:gd name="connsiteY12" fmla="*/ 89684 h 276933"/>
                  <a:gd name="connsiteX13" fmla="*/ 309999 w 329184"/>
                  <a:gd name="connsiteY13" fmla="*/ 56307 h 276933"/>
                  <a:gd name="connsiteX14" fmla="*/ 329184 w 329184"/>
                  <a:gd name="connsiteY14" fmla="*/ 0 h 276933"/>
                  <a:gd name="connsiteX0" fmla="*/ 0 w 329184"/>
                  <a:gd name="connsiteY0" fmla="*/ 67927 h 276933"/>
                  <a:gd name="connsiteX1" fmla="*/ 31351 w 329184"/>
                  <a:gd name="connsiteY1" fmla="*/ 78377 h 276933"/>
                  <a:gd name="connsiteX2" fmla="*/ 114954 w 329184"/>
                  <a:gd name="connsiteY2" fmla="*/ 209006 h 276933"/>
                  <a:gd name="connsiteX3" fmla="*/ 130629 w 329184"/>
                  <a:gd name="connsiteY3" fmla="*/ 224681 h 276933"/>
                  <a:gd name="connsiteX4" fmla="*/ 146304 w 329184"/>
                  <a:gd name="connsiteY4" fmla="*/ 240357 h 276933"/>
                  <a:gd name="connsiteX5" fmla="*/ 161980 w 329184"/>
                  <a:gd name="connsiteY5" fmla="*/ 245582 h 276933"/>
                  <a:gd name="connsiteX6" fmla="*/ 182880 w 329184"/>
                  <a:gd name="connsiteY6" fmla="*/ 261257 h 276933"/>
                  <a:gd name="connsiteX7" fmla="*/ 198556 w 329184"/>
                  <a:gd name="connsiteY7" fmla="*/ 266482 h 276933"/>
                  <a:gd name="connsiteX8" fmla="*/ 214231 w 329184"/>
                  <a:gd name="connsiteY8" fmla="*/ 276933 h 276933"/>
                  <a:gd name="connsiteX9" fmla="*/ 251665 w 329184"/>
                  <a:gd name="connsiteY9" fmla="*/ 225539 h 276933"/>
                  <a:gd name="connsiteX10" fmla="*/ 282703 w 329184"/>
                  <a:gd name="connsiteY10" fmla="*/ 134370 h 276933"/>
                  <a:gd name="connsiteX11" fmla="*/ 298378 w 329184"/>
                  <a:gd name="connsiteY11" fmla="*/ 89684 h 276933"/>
                  <a:gd name="connsiteX12" fmla="*/ 309999 w 329184"/>
                  <a:gd name="connsiteY12" fmla="*/ 56307 h 276933"/>
                  <a:gd name="connsiteX13" fmla="*/ 329184 w 329184"/>
                  <a:gd name="connsiteY13" fmla="*/ 0 h 276933"/>
                  <a:gd name="connsiteX0" fmla="*/ 0 w 329184"/>
                  <a:gd name="connsiteY0" fmla="*/ 67927 h 276933"/>
                  <a:gd name="connsiteX1" fmla="*/ 114954 w 329184"/>
                  <a:gd name="connsiteY1" fmla="*/ 209006 h 276933"/>
                  <a:gd name="connsiteX2" fmla="*/ 130629 w 329184"/>
                  <a:gd name="connsiteY2" fmla="*/ 224681 h 276933"/>
                  <a:gd name="connsiteX3" fmla="*/ 146304 w 329184"/>
                  <a:gd name="connsiteY3" fmla="*/ 240357 h 276933"/>
                  <a:gd name="connsiteX4" fmla="*/ 161980 w 329184"/>
                  <a:gd name="connsiteY4" fmla="*/ 245582 h 276933"/>
                  <a:gd name="connsiteX5" fmla="*/ 182880 w 329184"/>
                  <a:gd name="connsiteY5" fmla="*/ 261257 h 276933"/>
                  <a:gd name="connsiteX6" fmla="*/ 198556 w 329184"/>
                  <a:gd name="connsiteY6" fmla="*/ 266482 h 276933"/>
                  <a:gd name="connsiteX7" fmla="*/ 214231 w 329184"/>
                  <a:gd name="connsiteY7" fmla="*/ 276933 h 276933"/>
                  <a:gd name="connsiteX8" fmla="*/ 251665 w 329184"/>
                  <a:gd name="connsiteY8" fmla="*/ 225539 h 276933"/>
                  <a:gd name="connsiteX9" fmla="*/ 282703 w 329184"/>
                  <a:gd name="connsiteY9" fmla="*/ 134370 h 276933"/>
                  <a:gd name="connsiteX10" fmla="*/ 298378 w 329184"/>
                  <a:gd name="connsiteY10" fmla="*/ 89684 h 276933"/>
                  <a:gd name="connsiteX11" fmla="*/ 309999 w 329184"/>
                  <a:gd name="connsiteY11" fmla="*/ 56307 h 276933"/>
                  <a:gd name="connsiteX12" fmla="*/ 329184 w 329184"/>
                  <a:gd name="connsiteY12" fmla="*/ 0 h 276933"/>
                  <a:gd name="connsiteX0" fmla="*/ 0 w 329184"/>
                  <a:gd name="connsiteY0" fmla="*/ 67927 h 276933"/>
                  <a:gd name="connsiteX1" fmla="*/ 130629 w 329184"/>
                  <a:gd name="connsiteY1" fmla="*/ 224681 h 276933"/>
                  <a:gd name="connsiteX2" fmla="*/ 146304 w 329184"/>
                  <a:gd name="connsiteY2" fmla="*/ 240357 h 276933"/>
                  <a:gd name="connsiteX3" fmla="*/ 161980 w 329184"/>
                  <a:gd name="connsiteY3" fmla="*/ 245582 h 276933"/>
                  <a:gd name="connsiteX4" fmla="*/ 182880 w 329184"/>
                  <a:gd name="connsiteY4" fmla="*/ 261257 h 276933"/>
                  <a:gd name="connsiteX5" fmla="*/ 198556 w 329184"/>
                  <a:gd name="connsiteY5" fmla="*/ 266482 h 276933"/>
                  <a:gd name="connsiteX6" fmla="*/ 214231 w 329184"/>
                  <a:gd name="connsiteY6" fmla="*/ 276933 h 276933"/>
                  <a:gd name="connsiteX7" fmla="*/ 251665 w 329184"/>
                  <a:gd name="connsiteY7" fmla="*/ 225539 h 276933"/>
                  <a:gd name="connsiteX8" fmla="*/ 282703 w 329184"/>
                  <a:gd name="connsiteY8" fmla="*/ 134370 h 276933"/>
                  <a:gd name="connsiteX9" fmla="*/ 298378 w 329184"/>
                  <a:gd name="connsiteY9" fmla="*/ 89684 h 276933"/>
                  <a:gd name="connsiteX10" fmla="*/ 309999 w 329184"/>
                  <a:gd name="connsiteY10" fmla="*/ 56307 h 276933"/>
                  <a:gd name="connsiteX11" fmla="*/ 329184 w 329184"/>
                  <a:gd name="connsiteY11" fmla="*/ 0 h 276933"/>
                  <a:gd name="connsiteX0" fmla="*/ 0 w 329184"/>
                  <a:gd name="connsiteY0" fmla="*/ 67927 h 276933"/>
                  <a:gd name="connsiteX1" fmla="*/ 130629 w 329184"/>
                  <a:gd name="connsiteY1" fmla="*/ 224681 h 276933"/>
                  <a:gd name="connsiteX2" fmla="*/ 146304 w 329184"/>
                  <a:gd name="connsiteY2" fmla="*/ 240357 h 276933"/>
                  <a:gd name="connsiteX3" fmla="*/ 182880 w 329184"/>
                  <a:gd name="connsiteY3" fmla="*/ 261257 h 276933"/>
                  <a:gd name="connsiteX4" fmla="*/ 198556 w 329184"/>
                  <a:gd name="connsiteY4" fmla="*/ 266482 h 276933"/>
                  <a:gd name="connsiteX5" fmla="*/ 214231 w 329184"/>
                  <a:gd name="connsiteY5" fmla="*/ 276933 h 276933"/>
                  <a:gd name="connsiteX6" fmla="*/ 251665 w 329184"/>
                  <a:gd name="connsiteY6" fmla="*/ 225539 h 276933"/>
                  <a:gd name="connsiteX7" fmla="*/ 282703 w 329184"/>
                  <a:gd name="connsiteY7" fmla="*/ 134370 h 276933"/>
                  <a:gd name="connsiteX8" fmla="*/ 298378 w 329184"/>
                  <a:gd name="connsiteY8" fmla="*/ 89684 h 276933"/>
                  <a:gd name="connsiteX9" fmla="*/ 309999 w 329184"/>
                  <a:gd name="connsiteY9" fmla="*/ 56307 h 276933"/>
                  <a:gd name="connsiteX10" fmla="*/ 329184 w 329184"/>
                  <a:gd name="connsiteY10" fmla="*/ 0 h 276933"/>
                  <a:gd name="connsiteX0" fmla="*/ 0 w 329184"/>
                  <a:gd name="connsiteY0" fmla="*/ 67927 h 276933"/>
                  <a:gd name="connsiteX1" fmla="*/ 130629 w 329184"/>
                  <a:gd name="connsiteY1" fmla="*/ 224681 h 276933"/>
                  <a:gd name="connsiteX2" fmla="*/ 146304 w 329184"/>
                  <a:gd name="connsiteY2" fmla="*/ 240357 h 276933"/>
                  <a:gd name="connsiteX3" fmla="*/ 198556 w 329184"/>
                  <a:gd name="connsiteY3" fmla="*/ 266482 h 276933"/>
                  <a:gd name="connsiteX4" fmla="*/ 214231 w 329184"/>
                  <a:gd name="connsiteY4" fmla="*/ 276933 h 276933"/>
                  <a:gd name="connsiteX5" fmla="*/ 251665 w 329184"/>
                  <a:gd name="connsiteY5" fmla="*/ 225539 h 276933"/>
                  <a:gd name="connsiteX6" fmla="*/ 282703 w 329184"/>
                  <a:gd name="connsiteY6" fmla="*/ 134370 h 276933"/>
                  <a:gd name="connsiteX7" fmla="*/ 298378 w 329184"/>
                  <a:gd name="connsiteY7" fmla="*/ 89684 h 276933"/>
                  <a:gd name="connsiteX8" fmla="*/ 309999 w 329184"/>
                  <a:gd name="connsiteY8" fmla="*/ 56307 h 276933"/>
                  <a:gd name="connsiteX9" fmla="*/ 329184 w 329184"/>
                  <a:gd name="connsiteY9" fmla="*/ 0 h 276933"/>
                  <a:gd name="connsiteX0" fmla="*/ 0 w 329184"/>
                  <a:gd name="connsiteY0" fmla="*/ 67927 h 276933"/>
                  <a:gd name="connsiteX1" fmla="*/ 130629 w 329184"/>
                  <a:gd name="connsiteY1" fmla="*/ 224681 h 276933"/>
                  <a:gd name="connsiteX2" fmla="*/ 146304 w 329184"/>
                  <a:gd name="connsiteY2" fmla="*/ 240357 h 276933"/>
                  <a:gd name="connsiteX3" fmla="*/ 214231 w 329184"/>
                  <a:gd name="connsiteY3" fmla="*/ 276933 h 276933"/>
                  <a:gd name="connsiteX4" fmla="*/ 251665 w 329184"/>
                  <a:gd name="connsiteY4" fmla="*/ 225539 h 276933"/>
                  <a:gd name="connsiteX5" fmla="*/ 282703 w 329184"/>
                  <a:gd name="connsiteY5" fmla="*/ 134370 h 276933"/>
                  <a:gd name="connsiteX6" fmla="*/ 298378 w 329184"/>
                  <a:gd name="connsiteY6" fmla="*/ 89684 h 276933"/>
                  <a:gd name="connsiteX7" fmla="*/ 309999 w 329184"/>
                  <a:gd name="connsiteY7" fmla="*/ 56307 h 276933"/>
                  <a:gd name="connsiteX8" fmla="*/ 329184 w 329184"/>
                  <a:gd name="connsiteY8" fmla="*/ 0 h 276933"/>
                  <a:gd name="connsiteX0" fmla="*/ 0 w 329184"/>
                  <a:gd name="connsiteY0" fmla="*/ 67927 h 276933"/>
                  <a:gd name="connsiteX1" fmla="*/ 130629 w 329184"/>
                  <a:gd name="connsiteY1" fmla="*/ 224681 h 276933"/>
                  <a:gd name="connsiteX2" fmla="*/ 214231 w 329184"/>
                  <a:gd name="connsiteY2" fmla="*/ 276933 h 276933"/>
                  <a:gd name="connsiteX3" fmla="*/ 251665 w 329184"/>
                  <a:gd name="connsiteY3" fmla="*/ 225539 h 276933"/>
                  <a:gd name="connsiteX4" fmla="*/ 282703 w 329184"/>
                  <a:gd name="connsiteY4" fmla="*/ 134370 h 276933"/>
                  <a:gd name="connsiteX5" fmla="*/ 298378 w 329184"/>
                  <a:gd name="connsiteY5" fmla="*/ 89684 h 276933"/>
                  <a:gd name="connsiteX6" fmla="*/ 309999 w 329184"/>
                  <a:gd name="connsiteY6" fmla="*/ 56307 h 276933"/>
                  <a:gd name="connsiteX7" fmla="*/ 329184 w 329184"/>
                  <a:gd name="connsiteY7" fmla="*/ 0 h 276933"/>
                  <a:gd name="connsiteX0" fmla="*/ 0 w 329184"/>
                  <a:gd name="connsiteY0" fmla="*/ 67927 h 276933"/>
                  <a:gd name="connsiteX1" fmla="*/ 214231 w 329184"/>
                  <a:gd name="connsiteY1" fmla="*/ 276933 h 276933"/>
                  <a:gd name="connsiteX2" fmla="*/ 251665 w 329184"/>
                  <a:gd name="connsiteY2" fmla="*/ 225539 h 276933"/>
                  <a:gd name="connsiteX3" fmla="*/ 282703 w 329184"/>
                  <a:gd name="connsiteY3" fmla="*/ 134370 h 276933"/>
                  <a:gd name="connsiteX4" fmla="*/ 298378 w 329184"/>
                  <a:gd name="connsiteY4" fmla="*/ 89684 h 276933"/>
                  <a:gd name="connsiteX5" fmla="*/ 309999 w 329184"/>
                  <a:gd name="connsiteY5" fmla="*/ 56307 h 276933"/>
                  <a:gd name="connsiteX6" fmla="*/ 329184 w 329184"/>
                  <a:gd name="connsiteY6" fmla="*/ 0 h 276933"/>
                  <a:gd name="connsiteX0" fmla="*/ 0 w 329184"/>
                  <a:gd name="connsiteY0" fmla="*/ 67927 h 276933"/>
                  <a:gd name="connsiteX1" fmla="*/ 214231 w 329184"/>
                  <a:gd name="connsiteY1" fmla="*/ 276933 h 276933"/>
                  <a:gd name="connsiteX2" fmla="*/ 251665 w 329184"/>
                  <a:gd name="connsiteY2" fmla="*/ 225539 h 276933"/>
                  <a:gd name="connsiteX3" fmla="*/ 282703 w 329184"/>
                  <a:gd name="connsiteY3" fmla="*/ 134370 h 276933"/>
                  <a:gd name="connsiteX4" fmla="*/ 298378 w 329184"/>
                  <a:gd name="connsiteY4" fmla="*/ 89684 h 276933"/>
                  <a:gd name="connsiteX5" fmla="*/ 329184 w 329184"/>
                  <a:gd name="connsiteY5" fmla="*/ 0 h 276933"/>
                  <a:gd name="connsiteX0" fmla="*/ 0 w 329184"/>
                  <a:gd name="connsiteY0" fmla="*/ 67927 h 276933"/>
                  <a:gd name="connsiteX1" fmla="*/ 214231 w 329184"/>
                  <a:gd name="connsiteY1" fmla="*/ 276933 h 276933"/>
                  <a:gd name="connsiteX2" fmla="*/ 251665 w 329184"/>
                  <a:gd name="connsiteY2" fmla="*/ 225539 h 276933"/>
                  <a:gd name="connsiteX3" fmla="*/ 298378 w 329184"/>
                  <a:gd name="connsiteY3" fmla="*/ 89684 h 276933"/>
                  <a:gd name="connsiteX4" fmla="*/ 329184 w 329184"/>
                  <a:gd name="connsiteY4" fmla="*/ 0 h 276933"/>
                  <a:gd name="connsiteX0" fmla="*/ 0 w 329184"/>
                  <a:gd name="connsiteY0" fmla="*/ 67927 h 276999"/>
                  <a:gd name="connsiteX1" fmla="*/ 214231 w 329184"/>
                  <a:gd name="connsiteY1" fmla="*/ 276933 h 276999"/>
                  <a:gd name="connsiteX2" fmla="*/ 298378 w 329184"/>
                  <a:gd name="connsiteY2" fmla="*/ 89684 h 276999"/>
                  <a:gd name="connsiteX3" fmla="*/ 329184 w 329184"/>
                  <a:gd name="connsiteY3" fmla="*/ 0 h 276999"/>
                  <a:gd name="connsiteX0" fmla="*/ 0 w 329184"/>
                  <a:gd name="connsiteY0" fmla="*/ 67927 h 276933"/>
                  <a:gd name="connsiteX1" fmla="*/ 214231 w 329184"/>
                  <a:gd name="connsiteY1" fmla="*/ 276933 h 276933"/>
                  <a:gd name="connsiteX2" fmla="*/ 329184 w 329184"/>
                  <a:gd name="connsiteY2" fmla="*/ 0 h 276933"/>
                  <a:gd name="connsiteX0" fmla="*/ 0 w 323662"/>
                  <a:gd name="connsiteY0" fmla="*/ 97883 h 306889"/>
                  <a:gd name="connsiteX1" fmla="*/ 214231 w 323662"/>
                  <a:gd name="connsiteY1" fmla="*/ 306889 h 306889"/>
                  <a:gd name="connsiteX2" fmla="*/ 323662 w 323662"/>
                  <a:gd name="connsiteY2" fmla="*/ 0 h 306889"/>
                </a:gdLst>
                <a:ahLst/>
                <a:cxnLst>
                  <a:cxn ang="0">
                    <a:pos x="connsiteX0" y="connsiteY0"/>
                  </a:cxn>
                  <a:cxn ang="0">
                    <a:pos x="connsiteX1" y="connsiteY1"/>
                  </a:cxn>
                  <a:cxn ang="0">
                    <a:pos x="connsiteX2" y="connsiteY2"/>
                  </a:cxn>
                </a:cxnLst>
                <a:rect l="l" t="t" r="r" b="b"/>
                <a:pathLst>
                  <a:path w="323662" h="306889">
                    <a:moveTo>
                      <a:pt x="0" y="97883"/>
                    </a:moveTo>
                    <a:lnTo>
                      <a:pt x="214231" y="306889"/>
                    </a:lnTo>
                    <a:cubicBezTo>
                      <a:pt x="269095" y="295568"/>
                      <a:pt x="299714" y="57694"/>
                      <a:pt x="323662" y="0"/>
                    </a:cubicBezTo>
                  </a:path>
                </a:pathLst>
              </a:custGeom>
              <a:noFill/>
              <a:ln w="19050" cap="rnd">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en-US" sz="3200">
                  <a:solidFill>
                    <a:schemeClr val="lt1"/>
                  </a:solidFill>
                </a:endParaRPr>
              </a:p>
            </p:txBody>
          </p:sp>
        </p:grpSp>
        <p:sp>
          <p:nvSpPr>
            <p:cNvPr id="68" name="Rectangle 67"/>
            <p:cNvSpPr/>
            <p:nvPr/>
          </p:nvSpPr>
          <p:spPr>
            <a:xfrm rot="21599113">
              <a:off x="4159260" y="2049060"/>
              <a:ext cx="1209243" cy="130254"/>
            </a:xfrm>
            <a:prstGeom prst="rect">
              <a:avLst/>
            </a:prstGeom>
          </p:spPr>
          <p:txBody>
            <a:bodyPr wrap="square" anchor="ctr">
              <a:spAutoFit/>
            </a:bodyPr>
            <a:lstStyle/>
            <a:p>
              <a:pPr algn="ctr"/>
              <a:endParaRPr lang="en-US" dirty="0">
                <a:solidFill>
                  <a:schemeClr val="bg1"/>
                </a:solidFill>
                <a:latin typeface="A dastnvis"/>
                <a:cs typeface="B Yekan" pitchFamily="2" charset="-78"/>
              </a:endParaRPr>
            </a:p>
          </p:txBody>
        </p:sp>
        <p:grpSp>
          <p:nvGrpSpPr>
            <p:cNvPr id="69" name="Group 68"/>
            <p:cNvGrpSpPr/>
            <p:nvPr/>
          </p:nvGrpSpPr>
          <p:grpSpPr>
            <a:xfrm rot="21599113">
              <a:off x="6172260" y="1576712"/>
              <a:ext cx="184785" cy="186690"/>
              <a:chOff x="4917745" y="2235200"/>
              <a:chExt cx="2584952" cy="2489199"/>
            </a:xfrm>
            <a:effectLst>
              <a:outerShdw blurRad="50800" dist="25400" dir="8100000" algn="tr" rotWithShape="0">
                <a:prstClr val="black">
                  <a:alpha val="45000"/>
                </a:prstClr>
              </a:outerShdw>
            </a:effectLst>
          </p:grpSpPr>
          <p:sp>
            <p:nvSpPr>
              <p:cNvPr id="73" name="Oval 72"/>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74" name="Oval 73"/>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75" name="Oval 74"/>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grpSp>
      </p:grpSp>
      <p:sp>
        <p:nvSpPr>
          <p:cNvPr id="65" name="Rectangle 64"/>
          <p:cNvSpPr/>
          <p:nvPr/>
        </p:nvSpPr>
        <p:spPr>
          <a:xfrm>
            <a:off x="4724400" y="2895600"/>
            <a:ext cx="3352800" cy="1981199"/>
          </a:xfrm>
          <a:prstGeom prst="rect">
            <a:avLst/>
          </a:prstGeom>
          <a:noFill/>
          <a:ln w="12700" cap="flat" cmpd="sng" algn="ctr">
            <a:noFill/>
            <a:prstDash val="solid"/>
          </a:ln>
          <a:effectLst/>
        </p:spPr>
        <p:txBody>
          <a:bodyPr lIns="91440" tIns="0" rIns="91440" bIns="0" rtlCol="0" anchor="t"/>
          <a:lstStyle/>
          <a:p>
            <a:pPr algn="ctr"/>
            <a:r>
              <a:rPr lang="fa-IR" sz="2400" b="1" dirty="0" smtClean="0">
                <a:cs typeface="B Titr" pitchFamily="2" charset="-78"/>
              </a:rPr>
              <a:t>يک سازمان براي آنکه به اهداف عالي خود دست يابد بايد به دو مقوله </a:t>
            </a:r>
          </a:p>
          <a:p>
            <a:pPr algn="ctr"/>
            <a:r>
              <a:rPr lang="fa-IR" sz="2400" b="1" dirty="0" smtClean="0">
                <a:cs typeface="B Titr" pitchFamily="2" charset="-78"/>
              </a:rPr>
              <a:t>«رهبري» و «مديريت» </a:t>
            </a:r>
          </a:p>
          <a:p>
            <a:pPr algn="ctr"/>
            <a:r>
              <a:rPr lang="fa-IR" sz="2400" b="1" dirty="0" smtClean="0">
                <a:cs typeface="B Titr" pitchFamily="2" charset="-78"/>
              </a:rPr>
              <a:t>توجه داشت باشد. </a:t>
            </a:r>
          </a:p>
          <a:p>
            <a:pPr algn="ctr"/>
            <a:endParaRPr lang="fa-IR" sz="2400" dirty="0">
              <a:cs typeface="B Titr" pitchFamily="2" charset="-78"/>
            </a:endParaRPr>
          </a:p>
        </p:txBody>
      </p:sp>
      <p:sp>
        <p:nvSpPr>
          <p:cNvPr id="5" name="Rectangle 4"/>
          <p:cNvSpPr/>
          <p:nvPr/>
        </p:nvSpPr>
        <p:spPr>
          <a:xfrm>
            <a:off x="602315" y="1449716"/>
            <a:ext cx="3505200" cy="4154984"/>
          </a:xfrm>
          <a:prstGeom prst="rect">
            <a:avLst/>
          </a:prstGeom>
        </p:spPr>
        <p:txBody>
          <a:bodyPr wrap="square">
            <a:spAutoFit/>
          </a:bodyPr>
          <a:lstStyle/>
          <a:p>
            <a:pPr algn="justLow" rtl="1"/>
            <a:r>
              <a:rPr lang="fa-IR" sz="2400" b="1" dirty="0">
                <a:solidFill>
                  <a:schemeClr val="bg1"/>
                </a:solidFill>
                <a:latin typeface="A dastnvis"/>
                <a:cs typeface="B Yekan" pitchFamily="2" charset="-78"/>
              </a:rPr>
              <a:t>چرا که در جهان صنعتي امروز صرفاً برخوردار بودن از مهارتهاي مديريتي براي موفقيت يک مدير کافي نيست، بلکه مديران بايد شناختي اساسي از تفاوت ميان «مديريت» و «رهبري» داشته باشند و بدانند چگونه اين دو فعاليت براي تحقق موفقيت سازمان بايد با هم ترکيب </a:t>
            </a:r>
            <a:r>
              <a:rPr lang="fa-IR" sz="2400" b="1" dirty="0" smtClean="0">
                <a:solidFill>
                  <a:schemeClr val="bg1"/>
                </a:solidFill>
                <a:latin typeface="A dastnvis"/>
                <a:cs typeface="B Yekan" pitchFamily="2" charset="-78"/>
              </a:rPr>
              <a:t>شوند.</a:t>
            </a:r>
            <a:endParaRPr lang="en-US" sz="2400" dirty="0">
              <a:solidFill>
                <a:schemeClr val="bg1"/>
              </a:solidFill>
              <a:latin typeface="A dastnvis"/>
              <a:cs typeface="B Yekan" pitchFamily="2" charset="-78"/>
            </a:endParaRPr>
          </a:p>
        </p:txBody>
      </p:sp>
    </p:spTree>
    <p:extLst>
      <p:ext uri="{BB962C8B-B14F-4D97-AF65-F5344CB8AC3E}">
        <p14:creationId xmlns:p14="http://schemas.microsoft.com/office/powerpoint/2010/main" val="3512479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gtEl>
                                        <p:attrNameLst>
                                          <p:attrName>r</p:attrName>
                                        </p:attrNameLst>
                                      </p:cBhvr>
                                    </p:animRot>
                                    <p:animRot by="-240000">
                                      <p:cBhvr>
                                        <p:cTn id="7" dur="200" fill="hold">
                                          <p:stCondLst>
                                            <p:cond delay="200"/>
                                          </p:stCondLst>
                                        </p:cTn>
                                        <p:tgtEl>
                                          <p:spTgt spid="3"/>
                                        </p:tgtEl>
                                        <p:attrNameLst>
                                          <p:attrName>r</p:attrName>
                                        </p:attrNameLst>
                                      </p:cBhvr>
                                    </p:animRot>
                                    <p:animRot by="240000">
                                      <p:cBhvr>
                                        <p:cTn id="8" dur="200" fill="hold">
                                          <p:stCondLst>
                                            <p:cond delay="400"/>
                                          </p:stCondLst>
                                        </p:cTn>
                                        <p:tgtEl>
                                          <p:spTgt spid="3"/>
                                        </p:tgtEl>
                                        <p:attrNameLst>
                                          <p:attrName>r</p:attrName>
                                        </p:attrNameLst>
                                      </p:cBhvr>
                                    </p:animRot>
                                    <p:animRot by="-240000">
                                      <p:cBhvr>
                                        <p:cTn id="9" dur="200" fill="hold">
                                          <p:stCondLst>
                                            <p:cond delay="600"/>
                                          </p:stCondLst>
                                        </p:cTn>
                                        <p:tgtEl>
                                          <p:spTgt spid="3"/>
                                        </p:tgtEl>
                                        <p:attrNameLst>
                                          <p:attrName>r</p:attrName>
                                        </p:attrNameLst>
                                      </p:cBhvr>
                                    </p:animRot>
                                    <p:animRot by="120000">
                                      <p:cBhvr>
                                        <p:cTn id="10"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a:off x="2454779" y="1304575"/>
            <a:ext cx="1905000" cy="5847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5008113" y="1412703"/>
            <a:ext cx="1485266" cy="476609"/>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3769945" y="1335994"/>
            <a:ext cx="1600125" cy="1441600"/>
            <a:chOff x="3753566" y="3104282"/>
            <a:chExt cx="1600125" cy="1441600"/>
          </a:xfrm>
        </p:grpSpPr>
        <p:sp>
          <p:nvSpPr>
            <p:cNvPr id="30"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31" name="Rectangle 30"/>
            <p:cNvSpPr/>
            <p:nvPr/>
          </p:nvSpPr>
          <p:spPr>
            <a:xfrm rot="21599113">
              <a:off x="3753566" y="3532430"/>
              <a:ext cx="1600125" cy="646331"/>
            </a:xfrm>
            <a:prstGeom prst="rect">
              <a:avLst/>
            </a:prstGeom>
          </p:spPr>
          <p:txBody>
            <a:bodyPr wrap="square">
              <a:spAutoFit/>
            </a:bodyPr>
            <a:lstStyle/>
            <a:p>
              <a:pPr algn="ctr"/>
              <a:r>
                <a:rPr lang="fa-IR" sz="3600" dirty="0" smtClean="0">
                  <a:solidFill>
                    <a:srgbClr val="FF0000"/>
                  </a:solidFill>
                  <a:latin typeface="Comic Sans MS" pitchFamily="66" charset="0"/>
                  <a:cs typeface="B Titr" pitchFamily="2" charset="-78"/>
                </a:rPr>
                <a:t>تعاریف</a:t>
              </a:r>
              <a:endParaRPr lang="en-US" sz="3600" dirty="0">
                <a:solidFill>
                  <a:srgbClr val="FF0000"/>
                </a:solidFill>
                <a:latin typeface="Comic Sans MS" pitchFamily="66" charset="0"/>
                <a:cs typeface="B Titr" pitchFamily="2" charset="-78"/>
              </a:endParaRPr>
            </a:p>
          </p:txBody>
        </p:sp>
        <p:grpSp>
          <p:nvGrpSpPr>
            <p:cNvPr id="32" name="Group 31"/>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33" name="Oval 32"/>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34" name="Oval 33"/>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35" name="Oval 34"/>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36" name="Group 35"/>
          <p:cNvGrpSpPr/>
          <p:nvPr/>
        </p:nvGrpSpPr>
        <p:grpSpPr>
          <a:xfrm>
            <a:off x="6314676" y="586619"/>
            <a:ext cx="1497868" cy="1441600"/>
            <a:chOff x="3835946" y="3104282"/>
            <a:chExt cx="1497868" cy="1441600"/>
          </a:xfrm>
        </p:grpSpPr>
        <p:sp>
          <p:nvSpPr>
            <p:cNvPr id="37"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38" name="Rectangle 37"/>
            <p:cNvSpPr/>
            <p:nvPr/>
          </p:nvSpPr>
          <p:spPr>
            <a:xfrm rot="21599113">
              <a:off x="3909824" y="3529851"/>
              <a:ext cx="1347900" cy="584775"/>
            </a:xfrm>
            <a:prstGeom prst="rect">
              <a:avLst/>
            </a:prstGeom>
          </p:spPr>
          <p:txBody>
            <a:bodyPr wrap="square">
              <a:spAutoFit/>
            </a:bodyPr>
            <a:lstStyle/>
            <a:p>
              <a:pPr algn="ctr"/>
              <a:r>
                <a:rPr lang="fa-IR" sz="3200" dirty="0" smtClean="0">
                  <a:solidFill>
                    <a:schemeClr val="tx1">
                      <a:lumMod val="95000"/>
                      <a:lumOff val="5000"/>
                    </a:schemeClr>
                  </a:solidFill>
                  <a:latin typeface="Comic Sans MS" pitchFamily="66" charset="0"/>
                  <a:cs typeface="B Titr" pitchFamily="2" charset="-78"/>
                </a:rPr>
                <a:t>مدیریت</a:t>
              </a:r>
              <a:endParaRPr lang="en-US" sz="3200" dirty="0">
                <a:solidFill>
                  <a:schemeClr val="tx1">
                    <a:lumMod val="95000"/>
                    <a:lumOff val="5000"/>
                  </a:schemeClr>
                </a:solidFill>
                <a:latin typeface="Comic Sans MS" pitchFamily="66" charset="0"/>
                <a:cs typeface="B Titr" pitchFamily="2" charset="-78"/>
              </a:endParaRP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43" name="Group 42"/>
          <p:cNvGrpSpPr/>
          <p:nvPr/>
        </p:nvGrpSpPr>
        <p:grpSpPr>
          <a:xfrm>
            <a:off x="1387979" y="694747"/>
            <a:ext cx="1497868" cy="1441600"/>
            <a:chOff x="3835946" y="3104282"/>
            <a:chExt cx="1497868" cy="1441600"/>
          </a:xfrm>
        </p:grpSpPr>
        <p:sp>
          <p:nvSpPr>
            <p:cNvPr id="44"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45" name="Rectangle 44"/>
            <p:cNvSpPr/>
            <p:nvPr/>
          </p:nvSpPr>
          <p:spPr>
            <a:xfrm rot="21599113">
              <a:off x="3909824" y="3529851"/>
              <a:ext cx="1347900" cy="584775"/>
            </a:xfrm>
            <a:prstGeom prst="rect">
              <a:avLst/>
            </a:prstGeom>
          </p:spPr>
          <p:txBody>
            <a:bodyPr wrap="square">
              <a:spAutoFit/>
            </a:bodyPr>
            <a:lstStyle/>
            <a:p>
              <a:pPr algn="ctr"/>
              <a:r>
                <a:rPr lang="fa-IR" sz="3200" dirty="0" smtClean="0">
                  <a:solidFill>
                    <a:schemeClr val="tx1">
                      <a:lumMod val="95000"/>
                      <a:lumOff val="5000"/>
                    </a:schemeClr>
                  </a:solidFill>
                  <a:latin typeface="Comic Sans MS" pitchFamily="66" charset="0"/>
                  <a:cs typeface="B Titr" pitchFamily="2" charset="-78"/>
                </a:rPr>
                <a:t>رهبری</a:t>
              </a:r>
              <a:endParaRPr lang="en-US" sz="3200" dirty="0">
                <a:solidFill>
                  <a:schemeClr val="tx1">
                    <a:lumMod val="95000"/>
                    <a:lumOff val="5000"/>
                  </a:schemeClr>
                </a:solidFill>
                <a:latin typeface="Comic Sans MS" pitchFamily="66" charset="0"/>
                <a:cs typeface="B Titr" pitchFamily="2" charset="-78"/>
              </a:endParaRPr>
            </a:p>
          </p:txBody>
        </p:sp>
        <p:grpSp>
          <p:nvGrpSpPr>
            <p:cNvPr id="46" name="Group 45"/>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7" name="Oval 46"/>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8" name="Oval 47"/>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9" name="Oval 48"/>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sp>
        <p:nvSpPr>
          <p:cNvPr id="63" name="Rectangle 62"/>
          <p:cNvSpPr/>
          <p:nvPr/>
        </p:nvSpPr>
        <p:spPr>
          <a:xfrm rot="21599113">
            <a:off x="5815327" y="2362510"/>
            <a:ext cx="2414273" cy="4708981"/>
          </a:xfrm>
          <a:prstGeom prst="rect">
            <a:avLst/>
          </a:prstGeom>
        </p:spPr>
        <p:txBody>
          <a:bodyPr wrap="square">
            <a:spAutoFit/>
          </a:bodyPr>
          <a:lstStyle/>
          <a:p>
            <a:pPr algn="justLow" rtl="1"/>
            <a:r>
              <a:rPr lang="fa-IR" sz="2500" b="1" dirty="0">
                <a:solidFill>
                  <a:schemeClr val="bg1"/>
                </a:solidFill>
                <a:cs typeface="B Yekan" pitchFamily="2" charset="-78"/>
              </a:rPr>
              <a:t>فرآيند برنامه ريزي، سازماندهي، هدايت </a:t>
            </a:r>
            <a:r>
              <a:rPr lang="fa-IR" sz="2500" b="1" dirty="0" smtClean="0">
                <a:solidFill>
                  <a:schemeClr val="bg1"/>
                </a:solidFill>
                <a:cs typeface="B Yekan" pitchFamily="2" charset="-78"/>
              </a:rPr>
              <a:t>و </a:t>
            </a:r>
            <a:r>
              <a:rPr lang="fa-IR" sz="2500" b="1" dirty="0">
                <a:solidFill>
                  <a:schemeClr val="bg1"/>
                </a:solidFill>
                <a:cs typeface="B Yekan" pitchFamily="2" charset="-78"/>
              </a:rPr>
              <a:t>نظارت بر کار اعضاي سازمان و کاربرد کليه منابع قابل دسترسي براي رسيدن به هدفهاي تعيين شده سازمان را </a:t>
            </a:r>
            <a:r>
              <a:rPr lang="fa-IR" sz="2500" b="1" dirty="0" smtClean="0">
                <a:solidFill>
                  <a:schemeClr val="bg1"/>
                </a:solidFill>
                <a:cs typeface="B Yekan" pitchFamily="2" charset="-78"/>
              </a:rPr>
              <a:t>«مديريت»          مي </a:t>
            </a:r>
            <a:r>
              <a:rPr lang="fa-IR" sz="2500" b="1" dirty="0">
                <a:solidFill>
                  <a:schemeClr val="bg1"/>
                </a:solidFill>
                <a:cs typeface="B Yekan" pitchFamily="2" charset="-78"/>
              </a:rPr>
              <a:t>گويند</a:t>
            </a:r>
            <a:r>
              <a:rPr lang="en-US" sz="2500" b="1" dirty="0">
                <a:solidFill>
                  <a:schemeClr val="bg1"/>
                </a:solidFill>
                <a:cs typeface="B Yekan" pitchFamily="2" charset="-78"/>
              </a:rPr>
              <a:t>.</a:t>
            </a:r>
          </a:p>
          <a:p>
            <a:pPr algn="justLow" rtl="1"/>
            <a:endParaRPr lang="en-US" sz="2500" b="1" dirty="0">
              <a:solidFill>
                <a:schemeClr val="bg1"/>
              </a:solidFill>
              <a:latin typeface="Comic Sans MS" pitchFamily="66" charset="0"/>
              <a:cs typeface="B Yekan" pitchFamily="2" charset="-78"/>
            </a:endParaRPr>
          </a:p>
        </p:txBody>
      </p:sp>
      <p:sp>
        <p:nvSpPr>
          <p:cNvPr id="64" name="Rectangle 63"/>
          <p:cNvSpPr/>
          <p:nvPr/>
        </p:nvSpPr>
        <p:spPr>
          <a:xfrm rot="21599113">
            <a:off x="869882" y="2428880"/>
            <a:ext cx="2414273" cy="3970318"/>
          </a:xfrm>
          <a:prstGeom prst="rect">
            <a:avLst/>
          </a:prstGeom>
        </p:spPr>
        <p:txBody>
          <a:bodyPr wrap="square">
            <a:spAutoFit/>
          </a:bodyPr>
          <a:lstStyle/>
          <a:p>
            <a:pPr algn="justLow" rtl="1"/>
            <a:r>
              <a:rPr lang="fa-IR" sz="2800" b="1" dirty="0">
                <a:solidFill>
                  <a:schemeClr val="bg1"/>
                </a:solidFill>
                <a:cs typeface="B Yekan" pitchFamily="2" charset="-78"/>
              </a:rPr>
              <a:t>فرآيند نفوذ در ديگران و برانگيختن آنها براي همکاري با يکديگر در جهت تحقق هدف هاي گروهي را </a:t>
            </a:r>
            <a:r>
              <a:rPr lang="fa-IR" sz="2800" b="1" dirty="0" smtClean="0">
                <a:solidFill>
                  <a:schemeClr val="bg1"/>
                </a:solidFill>
                <a:cs typeface="B Yekan" pitchFamily="2" charset="-78"/>
              </a:rPr>
              <a:t>«رهبري»         مي </a:t>
            </a:r>
            <a:r>
              <a:rPr lang="fa-IR" sz="2800" b="1" dirty="0">
                <a:solidFill>
                  <a:schemeClr val="bg1"/>
                </a:solidFill>
                <a:cs typeface="B Yekan" pitchFamily="2" charset="-78"/>
              </a:rPr>
              <a:t>گويند. </a:t>
            </a:r>
            <a:endParaRPr lang="en-US" sz="2500" b="1" dirty="0">
              <a:solidFill>
                <a:schemeClr val="bg1"/>
              </a:solidFill>
              <a:latin typeface="Comic Sans MS" pitchFamily="66" charset="0"/>
              <a:cs typeface="B Yekan" pitchFamily="2" charset="-78"/>
            </a:endParaRPr>
          </a:p>
        </p:txBody>
      </p:sp>
    </p:spTree>
    <p:extLst>
      <p:ext uri="{BB962C8B-B14F-4D97-AF65-F5344CB8AC3E}">
        <p14:creationId xmlns:p14="http://schemas.microsoft.com/office/powerpoint/2010/main" val="319297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6"/>
                                        </p:tgtEl>
                                        <p:attrNameLst>
                                          <p:attrName>r</p:attrName>
                                        </p:attrNameLst>
                                      </p:cBhvr>
                                    </p:animRot>
                                    <p:animRot by="-240000">
                                      <p:cBhvr>
                                        <p:cTn id="7" dur="200" fill="hold">
                                          <p:stCondLst>
                                            <p:cond delay="200"/>
                                          </p:stCondLst>
                                        </p:cTn>
                                        <p:tgtEl>
                                          <p:spTgt spid="36"/>
                                        </p:tgtEl>
                                        <p:attrNameLst>
                                          <p:attrName>r</p:attrName>
                                        </p:attrNameLst>
                                      </p:cBhvr>
                                    </p:animRot>
                                    <p:animRot by="240000">
                                      <p:cBhvr>
                                        <p:cTn id="8" dur="200" fill="hold">
                                          <p:stCondLst>
                                            <p:cond delay="400"/>
                                          </p:stCondLst>
                                        </p:cTn>
                                        <p:tgtEl>
                                          <p:spTgt spid="36"/>
                                        </p:tgtEl>
                                        <p:attrNameLst>
                                          <p:attrName>r</p:attrName>
                                        </p:attrNameLst>
                                      </p:cBhvr>
                                    </p:animRot>
                                    <p:animRot by="-240000">
                                      <p:cBhvr>
                                        <p:cTn id="9" dur="200" fill="hold">
                                          <p:stCondLst>
                                            <p:cond delay="600"/>
                                          </p:stCondLst>
                                        </p:cTn>
                                        <p:tgtEl>
                                          <p:spTgt spid="36"/>
                                        </p:tgtEl>
                                        <p:attrNameLst>
                                          <p:attrName>r</p:attrName>
                                        </p:attrNameLst>
                                      </p:cBhvr>
                                    </p:animRot>
                                    <p:animRot by="120000">
                                      <p:cBhvr>
                                        <p:cTn id="10" dur="200" fill="hold">
                                          <p:stCondLst>
                                            <p:cond delay="800"/>
                                          </p:stCondLst>
                                        </p:cTn>
                                        <p:tgtEl>
                                          <p:spTgt spid="3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3"/>
                                        </p:tgtEl>
                                        <p:attrNameLst>
                                          <p:attrName>style.visibility</p:attrName>
                                        </p:attrNameLst>
                                      </p:cBhvr>
                                      <p:to>
                                        <p:strVal val="visible"/>
                                      </p:to>
                                    </p:set>
                                    <p:anim calcmode="lin" valueType="num">
                                      <p:cBhvr additive="base">
                                        <p:cTn id="15" dur="500" fill="hold"/>
                                        <p:tgtEl>
                                          <p:spTgt spid="63"/>
                                        </p:tgtEl>
                                        <p:attrNameLst>
                                          <p:attrName>ppt_x</p:attrName>
                                        </p:attrNameLst>
                                      </p:cBhvr>
                                      <p:tavLst>
                                        <p:tav tm="0">
                                          <p:val>
                                            <p:strVal val="#ppt_x"/>
                                          </p:val>
                                        </p:tav>
                                        <p:tav tm="100000">
                                          <p:val>
                                            <p:strVal val="#ppt_x"/>
                                          </p:val>
                                        </p:tav>
                                      </p:tavLst>
                                    </p:anim>
                                    <p:anim calcmode="lin" valueType="num">
                                      <p:cBhvr additive="base">
                                        <p:cTn id="16"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2" presetClass="emph" presetSubtype="0" fill="hold" nodeType="clickEffect">
                                  <p:stCondLst>
                                    <p:cond delay="0"/>
                                  </p:stCondLst>
                                  <p:childTnLst>
                                    <p:animRot by="120000">
                                      <p:cBhvr>
                                        <p:cTn id="20" dur="100" fill="hold">
                                          <p:stCondLst>
                                            <p:cond delay="0"/>
                                          </p:stCondLst>
                                        </p:cTn>
                                        <p:tgtEl>
                                          <p:spTgt spid="43"/>
                                        </p:tgtEl>
                                        <p:attrNameLst>
                                          <p:attrName>r</p:attrName>
                                        </p:attrNameLst>
                                      </p:cBhvr>
                                    </p:animRot>
                                    <p:animRot by="-240000">
                                      <p:cBhvr>
                                        <p:cTn id="21" dur="200" fill="hold">
                                          <p:stCondLst>
                                            <p:cond delay="200"/>
                                          </p:stCondLst>
                                        </p:cTn>
                                        <p:tgtEl>
                                          <p:spTgt spid="43"/>
                                        </p:tgtEl>
                                        <p:attrNameLst>
                                          <p:attrName>r</p:attrName>
                                        </p:attrNameLst>
                                      </p:cBhvr>
                                    </p:animRot>
                                    <p:animRot by="240000">
                                      <p:cBhvr>
                                        <p:cTn id="22" dur="200" fill="hold">
                                          <p:stCondLst>
                                            <p:cond delay="400"/>
                                          </p:stCondLst>
                                        </p:cTn>
                                        <p:tgtEl>
                                          <p:spTgt spid="43"/>
                                        </p:tgtEl>
                                        <p:attrNameLst>
                                          <p:attrName>r</p:attrName>
                                        </p:attrNameLst>
                                      </p:cBhvr>
                                    </p:animRot>
                                    <p:animRot by="-240000">
                                      <p:cBhvr>
                                        <p:cTn id="23" dur="200" fill="hold">
                                          <p:stCondLst>
                                            <p:cond delay="600"/>
                                          </p:stCondLst>
                                        </p:cTn>
                                        <p:tgtEl>
                                          <p:spTgt spid="43"/>
                                        </p:tgtEl>
                                        <p:attrNameLst>
                                          <p:attrName>r</p:attrName>
                                        </p:attrNameLst>
                                      </p:cBhvr>
                                    </p:animRot>
                                    <p:animRot by="120000">
                                      <p:cBhvr>
                                        <p:cTn id="24" dur="200" fill="hold">
                                          <p:stCondLst>
                                            <p:cond delay="800"/>
                                          </p:stCondLst>
                                        </p:cTn>
                                        <p:tgtEl>
                                          <p:spTgt spid="43"/>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p:cTn id="29" dur="1000" fill="hold"/>
                                        <p:tgtEl>
                                          <p:spTgt spid="64"/>
                                        </p:tgtEl>
                                        <p:attrNameLst>
                                          <p:attrName>ppt_w</p:attrName>
                                        </p:attrNameLst>
                                      </p:cBhvr>
                                      <p:tavLst>
                                        <p:tav tm="0">
                                          <p:val>
                                            <p:fltVal val="0"/>
                                          </p:val>
                                        </p:tav>
                                        <p:tav tm="100000">
                                          <p:val>
                                            <p:strVal val="#ppt_w"/>
                                          </p:val>
                                        </p:tav>
                                      </p:tavLst>
                                    </p:anim>
                                    <p:anim calcmode="lin" valueType="num">
                                      <p:cBhvr>
                                        <p:cTn id="30" dur="1000" fill="hold"/>
                                        <p:tgtEl>
                                          <p:spTgt spid="64"/>
                                        </p:tgtEl>
                                        <p:attrNameLst>
                                          <p:attrName>ppt_h</p:attrName>
                                        </p:attrNameLst>
                                      </p:cBhvr>
                                      <p:tavLst>
                                        <p:tav tm="0">
                                          <p:val>
                                            <p:fltVal val="0"/>
                                          </p:val>
                                        </p:tav>
                                        <p:tav tm="100000">
                                          <p:val>
                                            <p:strVal val="#ppt_h"/>
                                          </p:val>
                                        </p:tav>
                                      </p:tavLst>
                                    </p:anim>
                                    <p:anim calcmode="lin" valueType="num">
                                      <p:cBhvr>
                                        <p:cTn id="31" dur="1000" fill="hold"/>
                                        <p:tgtEl>
                                          <p:spTgt spid="64"/>
                                        </p:tgtEl>
                                        <p:attrNameLst>
                                          <p:attrName>style.rotation</p:attrName>
                                        </p:attrNameLst>
                                      </p:cBhvr>
                                      <p:tavLst>
                                        <p:tav tm="0">
                                          <p:val>
                                            <p:fltVal val="90"/>
                                          </p:val>
                                        </p:tav>
                                        <p:tav tm="100000">
                                          <p:val>
                                            <p:fltVal val="0"/>
                                          </p:val>
                                        </p:tav>
                                      </p:tavLst>
                                    </p:anim>
                                    <p:animEffect transition="in" filter="fade">
                                      <p:cBhvr>
                                        <p:cTn id="32"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a:off x="2454779" y="1304575"/>
            <a:ext cx="1905000" cy="5847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5008113" y="1412703"/>
            <a:ext cx="1485266" cy="476609"/>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grpSp>
        <p:nvGrpSpPr>
          <p:cNvPr id="29" name="Group 28"/>
          <p:cNvGrpSpPr/>
          <p:nvPr/>
        </p:nvGrpSpPr>
        <p:grpSpPr>
          <a:xfrm>
            <a:off x="3769945" y="1335994"/>
            <a:ext cx="1600125" cy="1788233"/>
            <a:chOff x="3753566" y="3104282"/>
            <a:chExt cx="1600125" cy="1788233"/>
          </a:xfrm>
        </p:grpSpPr>
        <p:sp>
          <p:nvSpPr>
            <p:cNvPr id="30" name="Rectangle 19"/>
            <p:cNvSpPr/>
            <p:nvPr/>
          </p:nvSpPr>
          <p:spPr>
            <a:xfrm rot="21599113">
              <a:off x="3835991" y="3104282"/>
              <a:ext cx="1497868" cy="1788233"/>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31" name="Rectangle 30"/>
            <p:cNvSpPr/>
            <p:nvPr/>
          </p:nvSpPr>
          <p:spPr>
            <a:xfrm rot="21599113">
              <a:off x="3753566" y="3532430"/>
              <a:ext cx="1600125" cy="646331"/>
            </a:xfrm>
            <a:prstGeom prst="rect">
              <a:avLst/>
            </a:prstGeom>
          </p:spPr>
          <p:txBody>
            <a:bodyPr wrap="square">
              <a:spAutoFit/>
            </a:bodyPr>
            <a:lstStyle/>
            <a:p>
              <a:pPr algn="ctr"/>
              <a:r>
                <a:rPr lang="fa-IR" sz="3600" dirty="0" smtClean="0">
                  <a:solidFill>
                    <a:srgbClr val="FF0000"/>
                  </a:solidFill>
                  <a:latin typeface="Comic Sans MS" pitchFamily="66" charset="0"/>
                  <a:cs typeface="B Titr" pitchFamily="2" charset="-78"/>
                </a:rPr>
                <a:t>تفاوتهای</a:t>
              </a:r>
              <a:endParaRPr lang="en-US" sz="3600" dirty="0">
                <a:solidFill>
                  <a:srgbClr val="FF0000"/>
                </a:solidFill>
                <a:latin typeface="Comic Sans MS" pitchFamily="66" charset="0"/>
                <a:cs typeface="B Titr" pitchFamily="2" charset="-78"/>
              </a:endParaRPr>
            </a:p>
          </p:txBody>
        </p:sp>
        <p:grpSp>
          <p:nvGrpSpPr>
            <p:cNvPr id="32" name="Group 31"/>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33" name="Oval 32"/>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34" name="Oval 33"/>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35" name="Oval 34"/>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36" name="Group 35"/>
          <p:cNvGrpSpPr/>
          <p:nvPr/>
        </p:nvGrpSpPr>
        <p:grpSpPr>
          <a:xfrm>
            <a:off x="6314676" y="586619"/>
            <a:ext cx="1497868" cy="1441600"/>
            <a:chOff x="3835946" y="3104282"/>
            <a:chExt cx="1497868" cy="1441600"/>
          </a:xfrm>
        </p:grpSpPr>
        <p:sp>
          <p:nvSpPr>
            <p:cNvPr id="37"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38" name="Rectangle 37"/>
            <p:cNvSpPr/>
            <p:nvPr/>
          </p:nvSpPr>
          <p:spPr>
            <a:xfrm rot="21599113">
              <a:off x="3909824" y="3529851"/>
              <a:ext cx="1347900" cy="584775"/>
            </a:xfrm>
            <a:prstGeom prst="rect">
              <a:avLst/>
            </a:prstGeom>
          </p:spPr>
          <p:txBody>
            <a:bodyPr wrap="square">
              <a:spAutoFit/>
            </a:bodyPr>
            <a:lstStyle/>
            <a:p>
              <a:pPr algn="ctr"/>
              <a:r>
                <a:rPr lang="fa-IR" sz="3200" dirty="0" smtClean="0">
                  <a:solidFill>
                    <a:schemeClr val="tx1">
                      <a:lumMod val="95000"/>
                      <a:lumOff val="5000"/>
                    </a:schemeClr>
                  </a:solidFill>
                  <a:latin typeface="Comic Sans MS" pitchFamily="66" charset="0"/>
                  <a:cs typeface="B Titr" pitchFamily="2" charset="-78"/>
                </a:rPr>
                <a:t>مدیر</a:t>
              </a:r>
              <a:endParaRPr lang="en-US" sz="3200" dirty="0">
                <a:solidFill>
                  <a:schemeClr val="tx1">
                    <a:lumMod val="95000"/>
                    <a:lumOff val="5000"/>
                  </a:schemeClr>
                </a:solidFill>
                <a:latin typeface="Comic Sans MS" pitchFamily="66" charset="0"/>
                <a:cs typeface="B Titr" pitchFamily="2" charset="-78"/>
              </a:endParaRP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43" name="Group 42"/>
          <p:cNvGrpSpPr/>
          <p:nvPr/>
        </p:nvGrpSpPr>
        <p:grpSpPr>
          <a:xfrm>
            <a:off x="1387979" y="694747"/>
            <a:ext cx="1497868" cy="1441600"/>
            <a:chOff x="3835946" y="3104282"/>
            <a:chExt cx="1497868" cy="1441600"/>
          </a:xfrm>
        </p:grpSpPr>
        <p:sp>
          <p:nvSpPr>
            <p:cNvPr id="44"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45" name="Rectangle 44"/>
            <p:cNvSpPr/>
            <p:nvPr/>
          </p:nvSpPr>
          <p:spPr>
            <a:xfrm rot="21599113">
              <a:off x="3909824" y="3529851"/>
              <a:ext cx="1347900" cy="584775"/>
            </a:xfrm>
            <a:prstGeom prst="rect">
              <a:avLst/>
            </a:prstGeom>
          </p:spPr>
          <p:txBody>
            <a:bodyPr wrap="square">
              <a:spAutoFit/>
            </a:bodyPr>
            <a:lstStyle/>
            <a:p>
              <a:pPr algn="ctr"/>
              <a:r>
                <a:rPr lang="fa-IR" sz="3200" dirty="0" smtClean="0">
                  <a:solidFill>
                    <a:schemeClr val="tx1">
                      <a:lumMod val="95000"/>
                      <a:lumOff val="5000"/>
                    </a:schemeClr>
                  </a:solidFill>
                  <a:latin typeface="Comic Sans MS" pitchFamily="66" charset="0"/>
                  <a:cs typeface="B Titr" pitchFamily="2" charset="-78"/>
                </a:rPr>
                <a:t>رهبر</a:t>
              </a:r>
              <a:endParaRPr lang="en-US" sz="3200" dirty="0">
                <a:solidFill>
                  <a:schemeClr val="tx1">
                    <a:lumMod val="95000"/>
                    <a:lumOff val="5000"/>
                  </a:schemeClr>
                </a:solidFill>
                <a:latin typeface="Comic Sans MS" pitchFamily="66" charset="0"/>
                <a:cs typeface="B Titr" pitchFamily="2" charset="-78"/>
              </a:endParaRPr>
            </a:p>
          </p:txBody>
        </p:sp>
        <p:grpSp>
          <p:nvGrpSpPr>
            <p:cNvPr id="46" name="Group 45"/>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7" name="Oval 46"/>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8" name="Oval 47"/>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9" name="Oval 48"/>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sp>
        <p:nvSpPr>
          <p:cNvPr id="63" name="Rectangle 62"/>
          <p:cNvSpPr/>
          <p:nvPr/>
        </p:nvSpPr>
        <p:spPr>
          <a:xfrm rot="21599113">
            <a:off x="5476607" y="2214957"/>
            <a:ext cx="3429000" cy="4524315"/>
          </a:xfrm>
          <a:prstGeom prst="rect">
            <a:avLst/>
          </a:prstGeom>
        </p:spPr>
        <p:txBody>
          <a:bodyPr wrap="square">
            <a:spAutoFit/>
          </a:bodyPr>
          <a:lstStyle/>
          <a:p>
            <a:pPr marL="457200" indent="-457200" algn="justLow" rtl="1">
              <a:buFontTx/>
              <a:buChar char="-"/>
            </a:pPr>
            <a:r>
              <a:rPr lang="fa-IR" sz="2400" dirty="0" smtClean="0">
                <a:solidFill>
                  <a:schemeClr val="bg1"/>
                </a:solidFill>
                <a:cs typeface="B Yekan" pitchFamily="2" charset="-78"/>
              </a:rPr>
              <a:t>اداره </a:t>
            </a:r>
            <a:r>
              <a:rPr lang="fa-IR" sz="2400" dirty="0">
                <a:solidFill>
                  <a:schemeClr val="bg1"/>
                </a:solidFill>
                <a:cs typeface="B Yekan" pitchFamily="2" charset="-78"/>
              </a:rPr>
              <a:t>مي کند </a:t>
            </a:r>
            <a:endParaRPr lang="fa-IR" sz="2400" dirty="0" smtClean="0">
              <a:solidFill>
                <a:schemeClr val="bg1"/>
              </a:solidFill>
              <a:cs typeface="B Yekan" pitchFamily="2" charset="-78"/>
            </a:endParaRPr>
          </a:p>
          <a:p>
            <a:pPr marL="457200" indent="-457200" algn="justLow" rtl="1">
              <a:buFontTx/>
              <a:buChar char="-"/>
            </a:pPr>
            <a:r>
              <a:rPr lang="fa-IR" sz="2400" dirty="0" smtClean="0">
                <a:solidFill>
                  <a:schemeClr val="bg1"/>
                </a:solidFill>
                <a:latin typeface="Comic Sans MS" pitchFamily="66" charset="0"/>
                <a:cs typeface="B Yekan" pitchFamily="2" charset="-78"/>
              </a:rPr>
              <a:t>امور را نگهداری می کند</a:t>
            </a:r>
          </a:p>
          <a:p>
            <a:pPr marL="457200" indent="-457200" algn="justLow" rtl="1">
              <a:buFontTx/>
              <a:buChar char="-"/>
            </a:pPr>
            <a:r>
              <a:rPr lang="fa-IR" sz="2400" dirty="0" smtClean="0">
                <a:solidFill>
                  <a:schemeClr val="bg1"/>
                </a:solidFill>
                <a:latin typeface="Comic Sans MS" pitchFamily="66" charset="0"/>
                <a:cs typeface="B Yekan" pitchFamily="2" charset="-78"/>
              </a:rPr>
              <a:t>روی سیستمها و ساختار تمرکز دارد</a:t>
            </a:r>
          </a:p>
          <a:p>
            <a:pPr marL="457200" indent="-457200" algn="justLow" rtl="1">
              <a:buFontTx/>
              <a:buChar char="-"/>
            </a:pPr>
            <a:r>
              <a:rPr lang="fa-IR" sz="2400" dirty="0">
                <a:solidFill>
                  <a:schemeClr val="bg1"/>
                </a:solidFill>
                <a:cs typeface="B Yekan" pitchFamily="2" charset="-78"/>
              </a:rPr>
              <a:t>به فرآيندهاي سازماني توجهي حساب شده </a:t>
            </a:r>
            <a:r>
              <a:rPr lang="fa-IR" sz="2400" dirty="0" smtClean="0">
                <a:solidFill>
                  <a:schemeClr val="bg1"/>
                </a:solidFill>
                <a:cs typeface="B Yekan" pitchFamily="2" charset="-78"/>
              </a:rPr>
              <a:t>دارد</a:t>
            </a:r>
          </a:p>
          <a:p>
            <a:pPr marL="457200" indent="-457200" algn="justLow" rtl="1">
              <a:buFontTx/>
              <a:buChar char="-"/>
            </a:pPr>
            <a:r>
              <a:rPr lang="fa-IR" sz="2400" dirty="0">
                <a:solidFill>
                  <a:schemeClr val="bg1"/>
                </a:solidFill>
                <a:cs typeface="B Yekan" pitchFamily="2" charset="-78"/>
              </a:rPr>
              <a:t>نظارت مي </a:t>
            </a:r>
            <a:r>
              <a:rPr lang="fa-IR" sz="2400" dirty="0" smtClean="0">
                <a:solidFill>
                  <a:schemeClr val="bg1"/>
                </a:solidFill>
                <a:cs typeface="B Yekan" pitchFamily="2" charset="-78"/>
              </a:rPr>
              <a:t>کند</a:t>
            </a:r>
          </a:p>
          <a:p>
            <a:pPr marL="457200" indent="-457200" algn="justLow" rtl="1">
              <a:buFontTx/>
              <a:buChar char="-"/>
            </a:pPr>
            <a:r>
              <a:rPr lang="fa-IR" sz="2400" dirty="0">
                <a:solidFill>
                  <a:schemeClr val="bg1"/>
                </a:solidFill>
                <a:cs typeface="B Yekan" pitchFamily="2" charset="-78"/>
              </a:rPr>
              <a:t>ديدگاه محدودي </a:t>
            </a:r>
            <a:r>
              <a:rPr lang="fa-IR" sz="2400" dirty="0" smtClean="0">
                <a:solidFill>
                  <a:schemeClr val="bg1"/>
                </a:solidFill>
                <a:cs typeface="B Yekan" pitchFamily="2" charset="-78"/>
              </a:rPr>
              <a:t>دارد</a:t>
            </a:r>
          </a:p>
          <a:p>
            <a:pPr marL="457200" indent="-457200" algn="justLow" rtl="1">
              <a:buFontTx/>
              <a:buChar char="-"/>
            </a:pPr>
            <a:r>
              <a:rPr lang="fa-IR" sz="2400" dirty="0">
                <a:solidFill>
                  <a:schemeClr val="bg1"/>
                </a:solidFill>
                <a:cs typeface="B Yekan" pitchFamily="2" charset="-78"/>
              </a:rPr>
              <a:t>وضع موجود را مي </a:t>
            </a:r>
            <a:r>
              <a:rPr lang="fa-IR" sz="2400" dirty="0" smtClean="0">
                <a:solidFill>
                  <a:schemeClr val="bg1"/>
                </a:solidFill>
                <a:cs typeface="B Yekan" pitchFamily="2" charset="-78"/>
              </a:rPr>
              <a:t>پذيرد</a:t>
            </a:r>
          </a:p>
          <a:p>
            <a:pPr marL="457200" indent="-457200" algn="justLow" rtl="1">
              <a:buFontTx/>
              <a:buChar char="-"/>
            </a:pPr>
            <a:r>
              <a:rPr lang="fa-IR" sz="2400" dirty="0">
                <a:solidFill>
                  <a:schemeClr val="bg1"/>
                </a:solidFill>
                <a:cs typeface="B Yekan" pitchFamily="2" charset="-78"/>
              </a:rPr>
              <a:t>کارها را درست انجام مي دهد</a:t>
            </a:r>
            <a:endParaRPr lang="fa-IR" sz="2400" dirty="0" smtClean="0">
              <a:solidFill>
                <a:schemeClr val="bg1"/>
              </a:solidFill>
              <a:cs typeface="B Yekan" pitchFamily="2" charset="-78"/>
            </a:endParaRPr>
          </a:p>
          <a:p>
            <a:pPr marL="457200" indent="-457200" algn="justLow" rtl="1">
              <a:buFontTx/>
              <a:buChar char="-"/>
            </a:pPr>
            <a:endParaRPr lang="en-US" sz="2400" dirty="0">
              <a:solidFill>
                <a:schemeClr val="bg1"/>
              </a:solidFill>
              <a:latin typeface="Comic Sans MS" pitchFamily="66" charset="0"/>
              <a:cs typeface="B Yekan" pitchFamily="2" charset="-78"/>
            </a:endParaRPr>
          </a:p>
        </p:txBody>
      </p:sp>
      <p:sp>
        <p:nvSpPr>
          <p:cNvPr id="64" name="Rectangle 63"/>
          <p:cNvSpPr/>
          <p:nvPr/>
        </p:nvSpPr>
        <p:spPr>
          <a:xfrm rot="21599113">
            <a:off x="346453" y="2239471"/>
            <a:ext cx="3429324" cy="4154984"/>
          </a:xfrm>
          <a:prstGeom prst="rect">
            <a:avLst/>
          </a:prstGeom>
        </p:spPr>
        <p:txBody>
          <a:bodyPr wrap="square">
            <a:spAutoFit/>
          </a:bodyPr>
          <a:lstStyle/>
          <a:p>
            <a:pPr marL="457200" indent="-457200" algn="justLow" rtl="1">
              <a:buFontTx/>
              <a:buChar char="-"/>
            </a:pPr>
            <a:r>
              <a:rPr lang="fa-IR" sz="2400" dirty="0" smtClean="0">
                <a:solidFill>
                  <a:schemeClr val="bg1"/>
                </a:solidFill>
                <a:cs typeface="B Yekan" pitchFamily="2" charset="-78"/>
              </a:rPr>
              <a:t>ابداع می کند</a:t>
            </a:r>
          </a:p>
          <a:p>
            <a:pPr marL="342900" indent="-342900" algn="justLow" rtl="1">
              <a:buFontTx/>
              <a:buChar char="-"/>
            </a:pPr>
            <a:r>
              <a:rPr lang="fa-IR" sz="2400" dirty="0">
                <a:solidFill>
                  <a:schemeClr val="bg1"/>
                </a:solidFill>
                <a:latin typeface="Comic Sans MS" pitchFamily="66" charset="0"/>
                <a:cs typeface="B Yekan" pitchFamily="2" charset="-78"/>
              </a:rPr>
              <a:t> </a:t>
            </a:r>
            <a:r>
              <a:rPr lang="fa-IR" sz="2400" dirty="0" smtClean="0">
                <a:solidFill>
                  <a:schemeClr val="bg1"/>
                </a:solidFill>
                <a:latin typeface="Comic Sans MS" pitchFamily="66" charset="0"/>
                <a:cs typeface="B Yekan" pitchFamily="2" charset="-78"/>
              </a:rPr>
              <a:t>امور را بهبود می بخشد</a:t>
            </a:r>
          </a:p>
          <a:p>
            <a:pPr marL="342900" indent="-342900" algn="justLow" rtl="1">
              <a:buFontTx/>
              <a:buChar char="-"/>
            </a:pPr>
            <a:r>
              <a:rPr lang="fa-IR" sz="2400" dirty="0">
                <a:solidFill>
                  <a:schemeClr val="bg1"/>
                </a:solidFill>
                <a:latin typeface="Comic Sans MS" pitchFamily="66" charset="0"/>
                <a:cs typeface="B Yekan" pitchFamily="2" charset="-78"/>
              </a:rPr>
              <a:t> </a:t>
            </a:r>
            <a:r>
              <a:rPr lang="fa-IR" sz="2400" dirty="0" smtClean="0">
                <a:solidFill>
                  <a:schemeClr val="bg1"/>
                </a:solidFill>
                <a:latin typeface="Comic Sans MS" pitchFamily="66" charset="0"/>
                <a:cs typeface="B Yekan" pitchFamily="2" charset="-78"/>
              </a:rPr>
              <a:t>روی افراد تمرکز دارد</a:t>
            </a:r>
          </a:p>
          <a:p>
            <a:pPr marL="342900" indent="-342900" algn="justLow" rtl="1">
              <a:buFontTx/>
              <a:buChar char="-"/>
            </a:pPr>
            <a:r>
              <a:rPr lang="fa-IR" sz="2400" dirty="0">
                <a:solidFill>
                  <a:schemeClr val="bg1"/>
                </a:solidFill>
                <a:cs typeface="B Yekan" pitchFamily="2" charset="-78"/>
              </a:rPr>
              <a:t>به کارکنان به عنوان افراد انساني </a:t>
            </a:r>
            <a:r>
              <a:rPr lang="fa-IR" sz="2400" dirty="0" smtClean="0">
                <a:solidFill>
                  <a:schemeClr val="bg1"/>
                </a:solidFill>
                <a:cs typeface="B Yekan" pitchFamily="2" charset="-78"/>
              </a:rPr>
              <a:t>توجه واقعی دارد</a:t>
            </a:r>
          </a:p>
          <a:p>
            <a:pPr marL="342900" indent="-342900" algn="justLow" rtl="1">
              <a:buFontTx/>
              <a:buChar char="-"/>
            </a:pPr>
            <a:r>
              <a:rPr lang="fa-IR" sz="2400" dirty="0" smtClean="0">
                <a:solidFill>
                  <a:schemeClr val="bg1"/>
                </a:solidFill>
                <a:latin typeface="Comic Sans MS" pitchFamily="66" charset="0"/>
                <a:cs typeface="B Yekan" pitchFamily="2" charset="-78"/>
              </a:rPr>
              <a:t>اعتماد می پراکند</a:t>
            </a:r>
          </a:p>
          <a:p>
            <a:pPr marL="342900" indent="-342900" algn="justLow" rtl="1">
              <a:buFontTx/>
              <a:buChar char="-"/>
            </a:pPr>
            <a:r>
              <a:rPr lang="fa-IR" sz="2400" dirty="0" smtClean="0">
                <a:solidFill>
                  <a:schemeClr val="bg1"/>
                </a:solidFill>
                <a:latin typeface="Comic Sans MS" pitchFamily="66" charset="0"/>
                <a:cs typeface="B Yekan" pitchFamily="2" charset="-78"/>
              </a:rPr>
              <a:t>دیدگاه وسیعی دارد</a:t>
            </a:r>
          </a:p>
          <a:p>
            <a:pPr marL="342900" indent="-342900" algn="justLow" rtl="1">
              <a:buFontTx/>
              <a:buChar char="-"/>
            </a:pPr>
            <a:r>
              <a:rPr lang="fa-IR" sz="2400" dirty="0" smtClean="0">
                <a:solidFill>
                  <a:schemeClr val="bg1"/>
                </a:solidFill>
                <a:latin typeface="Comic Sans MS" pitchFamily="66" charset="0"/>
                <a:cs typeface="B Yekan" pitchFamily="2" charset="-78"/>
              </a:rPr>
              <a:t>با وضع موجود در جدال است</a:t>
            </a:r>
          </a:p>
          <a:p>
            <a:pPr marL="342900" indent="-342900" algn="justLow" rtl="1">
              <a:buFontTx/>
              <a:buChar char="-"/>
            </a:pPr>
            <a:r>
              <a:rPr lang="fa-IR" sz="2400" dirty="0" smtClean="0">
                <a:solidFill>
                  <a:schemeClr val="bg1"/>
                </a:solidFill>
                <a:latin typeface="Comic Sans MS" pitchFamily="66" charset="0"/>
                <a:cs typeface="B Yekan" pitchFamily="2" charset="-78"/>
              </a:rPr>
              <a:t>کارهای درست را انجام می دهد</a:t>
            </a:r>
            <a:endParaRPr lang="en-US" sz="2400" dirty="0">
              <a:solidFill>
                <a:schemeClr val="bg1"/>
              </a:solidFill>
              <a:latin typeface="Comic Sans MS" pitchFamily="66" charset="0"/>
              <a:cs typeface="B Yekan" pitchFamily="2" charset="-78"/>
            </a:endParaRPr>
          </a:p>
        </p:txBody>
      </p:sp>
    </p:spTree>
    <p:extLst>
      <p:ext uri="{BB962C8B-B14F-4D97-AF65-F5344CB8AC3E}">
        <p14:creationId xmlns:p14="http://schemas.microsoft.com/office/powerpoint/2010/main" val="323708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6"/>
                                        </p:tgtEl>
                                        <p:attrNameLst>
                                          <p:attrName>r</p:attrName>
                                        </p:attrNameLst>
                                      </p:cBhvr>
                                    </p:animRot>
                                    <p:animRot by="-240000">
                                      <p:cBhvr>
                                        <p:cTn id="7" dur="200" fill="hold">
                                          <p:stCondLst>
                                            <p:cond delay="200"/>
                                          </p:stCondLst>
                                        </p:cTn>
                                        <p:tgtEl>
                                          <p:spTgt spid="36"/>
                                        </p:tgtEl>
                                        <p:attrNameLst>
                                          <p:attrName>r</p:attrName>
                                        </p:attrNameLst>
                                      </p:cBhvr>
                                    </p:animRot>
                                    <p:animRot by="240000">
                                      <p:cBhvr>
                                        <p:cTn id="8" dur="200" fill="hold">
                                          <p:stCondLst>
                                            <p:cond delay="400"/>
                                          </p:stCondLst>
                                        </p:cTn>
                                        <p:tgtEl>
                                          <p:spTgt spid="36"/>
                                        </p:tgtEl>
                                        <p:attrNameLst>
                                          <p:attrName>r</p:attrName>
                                        </p:attrNameLst>
                                      </p:cBhvr>
                                    </p:animRot>
                                    <p:animRot by="-240000">
                                      <p:cBhvr>
                                        <p:cTn id="9" dur="200" fill="hold">
                                          <p:stCondLst>
                                            <p:cond delay="600"/>
                                          </p:stCondLst>
                                        </p:cTn>
                                        <p:tgtEl>
                                          <p:spTgt spid="36"/>
                                        </p:tgtEl>
                                        <p:attrNameLst>
                                          <p:attrName>r</p:attrName>
                                        </p:attrNameLst>
                                      </p:cBhvr>
                                    </p:animRot>
                                    <p:animRot by="120000">
                                      <p:cBhvr>
                                        <p:cTn id="10" dur="200" fill="hold">
                                          <p:stCondLst>
                                            <p:cond delay="800"/>
                                          </p:stCondLst>
                                        </p:cTn>
                                        <p:tgtEl>
                                          <p:spTgt spid="3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3"/>
                                        </p:tgtEl>
                                        <p:attrNameLst>
                                          <p:attrName>style.visibility</p:attrName>
                                        </p:attrNameLst>
                                      </p:cBhvr>
                                      <p:to>
                                        <p:strVal val="visible"/>
                                      </p:to>
                                    </p:set>
                                    <p:anim calcmode="lin" valueType="num">
                                      <p:cBhvr additive="base">
                                        <p:cTn id="15" dur="500" fill="hold"/>
                                        <p:tgtEl>
                                          <p:spTgt spid="63"/>
                                        </p:tgtEl>
                                        <p:attrNameLst>
                                          <p:attrName>ppt_x</p:attrName>
                                        </p:attrNameLst>
                                      </p:cBhvr>
                                      <p:tavLst>
                                        <p:tav tm="0">
                                          <p:val>
                                            <p:strVal val="#ppt_x"/>
                                          </p:val>
                                        </p:tav>
                                        <p:tav tm="100000">
                                          <p:val>
                                            <p:strVal val="#ppt_x"/>
                                          </p:val>
                                        </p:tav>
                                      </p:tavLst>
                                    </p:anim>
                                    <p:anim calcmode="lin" valueType="num">
                                      <p:cBhvr additive="base">
                                        <p:cTn id="16"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2" presetClass="emph" presetSubtype="0" fill="hold" nodeType="clickEffect">
                                  <p:stCondLst>
                                    <p:cond delay="0"/>
                                  </p:stCondLst>
                                  <p:childTnLst>
                                    <p:animRot by="120000">
                                      <p:cBhvr>
                                        <p:cTn id="20" dur="100" fill="hold">
                                          <p:stCondLst>
                                            <p:cond delay="0"/>
                                          </p:stCondLst>
                                        </p:cTn>
                                        <p:tgtEl>
                                          <p:spTgt spid="43"/>
                                        </p:tgtEl>
                                        <p:attrNameLst>
                                          <p:attrName>r</p:attrName>
                                        </p:attrNameLst>
                                      </p:cBhvr>
                                    </p:animRot>
                                    <p:animRot by="-240000">
                                      <p:cBhvr>
                                        <p:cTn id="21" dur="200" fill="hold">
                                          <p:stCondLst>
                                            <p:cond delay="200"/>
                                          </p:stCondLst>
                                        </p:cTn>
                                        <p:tgtEl>
                                          <p:spTgt spid="43"/>
                                        </p:tgtEl>
                                        <p:attrNameLst>
                                          <p:attrName>r</p:attrName>
                                        </p:attrNameLst>
                                      </p:cBhvr>
                                    </p:animRot>
                                    <p:animRot by="240000">
                                      <p:cBhvr>
                                        <p:cTn id="22" dur="200" fill="hold">
                                          <p:stCondLst>
                                            <p:cond delay="400"/>
                                          </p:stCondLst>
                                        </p:cTn>
                                        <p:tgtEl>
                                          <p:spTgt spid="43"/>
                                        </p:tgtEl>
                                        <p:attrNameLst>
                                          <p:attrName>r</p:attrName>
                                        </p:attrNameLst>
                                      </p:cBhvr>
                                    </p:animRot>
                                    <p:animRot by="-240000">
                                      <p:cBhvr>
                                        <p:cTn id="23" dur="200" fill="hold">
                                          <p:stCondLst>
                                            <p:cond delay="600"/>
                                          </p:stCondLst>
                                        </p:cTn>
                                        <p:tgtEl>
                                          <p:spTgt spid="43"/>
                                        </p:tgtEl>
                                        <p:attrNameLst>
                                          <p:attrName>r</p:attrName>
                                        </p:attrNameLst>
                                      </p:cBhvr>
                                    </p:animRot>
                                    <p:animRot by="120000">
                                      <p:cBhvr>
                                        <p:cTn id="24" dur="200" fill="hold">
                                          <p:stCondLst>
                                            <p:cond delay="800"/>
                                          </p:stCondLst>
                                        </p:cTn>
                                        <p:tgtEl>
                                          <p:spTgt spid="43"/>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64"/>
                                        </p:tgtEl>
                                        <p:attrNameLst>
                                          <p:attrName>style.visibility</p:attrName>
                                        </p:attrNameLst>
                                      </p:cBhvr>
                                      <p:to>
                                        <p:strVal val="visible"/>
                                      </p:to>
                                    </p:set>
                                    <p:anim calcmode="lin" valueType="num">
                                      <p:cBhvr>
                                        <p:cTn id="29" dur="1000" fill="hold"/>
                                        <p:tgtEl>
                                          <p:spTgt spid="64"/>
                                        </p:tgtEl>
                                        <p:attrNameLst>
                                          <p:attrName>ppt_w</p:attrName>
                                        </p:attrNameLst>
                                      </p:cBhvr>
                                      <p:tavLst>
                                        <p:tav tm="0">
                                          <p:val>
                                            <p:fltVal val="0"/>
                                          </p:val>
                                        </p:tav>
                                        <p:tav tm="100000">
                                          <p:val>
                                            <p:strVal val="#ppt_w"/>
                                          </p:val>
                                        </p:tav>
                                      </p:tavLst>
                                    </p:anim>
                                    <p:anim calcmode="lin" valueType="num">
                                      <p:cBhvr>
                                        <p:cTn id="30" dur="1000" fill="hold"/>
                                        <p:tgtEl>
                                          <p:spTgt spid="64"/>
                                        </p:tgtEl>
                                        <p:attrNameLst>
                                          <p:attrName>ppt_h</p:attrName>
                                        </p:attrNameLst>
                                      </p:cBhvr>
                                      <p:tavLst>
                                        <p:tav tm="0">
                                          <p:val>
                                            <p:fltVal val="0"/>
                                          </p:val>
                                        </p:tav>
                                        <p:tav tm="100000">
                                          <p:val>
                                            <p:strVal val="#ppt_h"/>
                                          </p:val>
                                        </p:tav>
                                      </p:tavLst>
                                    </p:anim>
                                    <p:anim calcmode="lin" valueType="num">
                                      <p:cBhvr>
                                        <p:cTn id="31" dur="1000" fill="hold"/>
                                        <p:tgtEl>
                                          <p:spTgt spid="64"/>
                                        </p:tgtEl>
                                        <p:attrNameLst>
                                          <p:attrName>style.rotation</p:attrName>
                                        </p:attrNameLst>
                                      </p:cBhvr>
                                      <p:tavLst>
                                        <p:tav tm="0">
                                          <p:val>
                                            <p:fltVal val="90"/>
                                          </p:val>
                                        </p:tav>
                                        <p:tav tm="100000">
                                          <p:val>
                                            <p:fltVal val="0"/>
                                          </p:val>
                                        </p:tav>
                                      </p:tavLst>
                                    </p:anim>
                                    <p:animEffect transition="in" filter="fade">
                                      <p:cBhvr>
                                        <p:cTn id="32"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381000"/>
            <a:ext cx="7620000" cy="715962"/>
          </a:xfrm>
        </p:spPr>
        <p:txBody>
          <a:bodyPr>
            <a:normAutofit fontScale="90000"/>
          </a:bodyPr>
          <a:lstStyle/>
          <a:p>
            <a:pPr algn="ctr" rtl="1"/>
            <a:r>
              <a:rPr lang="fa-IR" dirty="0">
                <a:solidFill>
                  <a:srgbClr val="FFFF00"/>
                </a:solidFill>
                <a:cs typeface="B Titr" pitchFamily="2" charset="-78"/>
              </a:rPr>
              <a:t>برخي از خصوصيات عمده براي رهبران موفق</a:t>
            </a:r>
            <a:endParaRPr lang="en-US" dirty="0">
              <a:solidFill>
                <a:srgbClr val="FFFF00"/>
              </a:solidFill>
              <a:cs typeface="B Titr" pitchFamily="2" charset="-78"/>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565256" y="1219200"/>
            <a:ext cx="8197744" cy="4267200"/>
            <a:chOff x="4159260" y="1523139"/>
            <a:chExt cx="2759423" cy="1310544"/>
          </a:xfrm>
        </p:grpSpPr>
        <p:sp>
          <p:nvSpPr>
            <p:cNvPr id="66" name="Rectangle 19"/>
            <p:cNvSpPr/>
            <p:nvPr/>
          </p:nvSpPr>
          <p:spPr>
            <a:xfrm rot="21599113">
              <a:off x="5556985" y="1523139"/>
              <a:ext cx="1361698" cy="1310544"/>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2000" dirty="0">
                <a:solidFill>
                  <a:schemeClr val="tx1"/>
                </a:solidFill>
                <a:latin typeface="Arial" pitchFamily="34" charset="0"/>
                <a:cs typeface="Arial" pitchFamily="34" charset="0"/>
              </a:endParaRPr>
            </a:p>
          </p:txBody>
        </p:sp>
        <p:grpSp>
          <p:nvGrpSpPr>
            <p:cNvPr id="67" name="Group 66"/>
            <p:cNvGrpSpPr/>
            <p:nvPr/>
          </p:nvGrpSpPr>
          <p:grpSpPr>
            <a:xfrm rot="21599113">
              <a:off x="5954108" y="1822514"/>
              <a:ext cx="537626" cy="108470"/>
              <a:chOff x="1567087" y="4144343"/>
              <a:chExt cx="744630" cy="150236"/>
            </a:xfrm>
          </p:grpSpPr>
          <p:sp>
            <p:nvSpPr>
              <p:cNvPr id="76" name="Freeform 75"/>
              <p:cNvSpPr/>
              <p:nvPr/>
            </p:nvSpPr>
            <p:spPr>
              <a:xfrm rot="16201774" flipH="1">
                <a:off x="1937197" y="3876565"/>
                <a:ext cx="45719" cy="703321"/>
              </a:xfrm>
              <a:custGeom>
                <a:avLst/>
                <a:gdLst>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592317 w 1860336"/>
                  <a:gd name="connsiteY18" fmla="*/ 977462 h 1513490"/>
                  <a:gd name="connsiteX19" fmla="*/ 1639614 w 1860336"/>
                  <a:gd name="connsiteY19" fmla="*/ 1008993 h 1513490"/>
                  <a:gd name="connsiteX20" fmla="*/ 1686910 w 1860336"/>
                  <a:gd name="connsiteY20" fmla="*/ 1056290 h 1513490"/>
                  <a:gd name="connsiteX21" fmla="*/ 1734207 w 1860336"/>
                  <a:gd name="connsiteY21" fmla="*/ 1182414 h 1513490"/>
                  <a:gd name="connsiteX22" fmla="*/ 1749973 w 1860336"/>
                  <a:gd name="connsiteY22" fmla="*/ 1229710 h 1513490"/>
                  <a:gd name="connsiteX23" fmla="*/ 1797269 w 1860336"/>
                  <a:gd name="connsiteY23" fmla="*/ 1261241 h 1513490"/>
                  <a:gd name="connsiteX24" fmla="*/ 1813035 w 1860336"/>
                  <a:gd name="connsiteY24" fmla="*/ 1340069 h 1513490"/>
                  <a:gd name="connsiteX25" fmla="*/ 1844566 w 1860336"/>
                  <a:gd name="connsiteY25" fmla="*/ 1387365 h 1513490"/>
                  <a:gd name="connsiteX26" fmla="*/ 1860331 w 1860336"/>
                  <a:gd name="connsiteY26"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592317 w 1860336"/>
                  <a:gd name="connsiteY18" fmla="*/ 977462 h 1513490"/>
                  <a:gd name="connsiteX19" fmla="*/ 1686910 w 1860336"/>
                  <a:gd name="connsiteY19" fmla="*/ 1056290 h 1513490"/>
                  <a:gd name="connsiteX20" fmla="*/ 1734207 w 1860336"/>
                  <a:gd name="connsiteY20" fmla="*/ 1182414 h 1513490"/>
                  <a:gd name="connsiteX21" fmla="*/ 1749973 w 1860336"/>
                  <a:gd name="connsiteY21" fmla="*/ 1229710 h 1513490"/>
                  <a:gd name="connsiteX22" fmla="*/ 1797269 w 1860336"/>
                  <a:gd name="connsiteY22" fmla="*/ 1261241 h 1513490"/>
                  <a:gd name="connsiteX23" fmla="*/ 1813035 w 1860336"/>
                  <a:gd name="connsiteY23" fmla="*/ 1340069 h 1513490"/>
                  <a:gd name="connsiteX24" fmla="*/ 1844566 w 1860336"/>
                  <a:gd name="connsiteY24" fmla="*/ 1387365 h 1513490"/>
                  <a:gd name="connsiteX25" fmla="*/ 1860331 w 1860336"/>
                  <a:gd name="connsiteY25"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686910 w 1860336"/>
                  <a:gd name="connsiteY18" fmla="*/ 1056290 h 1513490"/>
                  <a:gd name="connsiteX19" fmla="*/ 1734207 w 1860336"/>
                  <a:gd name="connsiteY19" fmla="*/ 1182414 h 1513490"/>
                  <a:gd name="connsiteX20" fmla="*/ 1749973 w 1860336"/>
                  <a:gd name="connsiteY20" fmla="*/ 1229710 h 1513490"/>
                  <a:gd name="connsiteX21" fmla="*/ 1797269 w 1860336"/>
                  <a:gd name="connsiteY21" fmla="*/ 1261241 h 1513490"/>
                  <a:gd name="connsiteX22" fmla="*/ 1813035 w 1860336"/>
                  <a:gd name="connsiteY22" fmla="*/ 1340069 h 1513490"/>
                  <a:gd name="connsiteX23" fmla="*/ 1844566 w 1860336"/>
                  <a:gd name="connsiteY23" fmla="*/ 1387365 h 1513490"/>
                  <a:gd name="connsiteX24" fmla="*/ 1860331 w 1860336"/>
                  <a:gd name="connsiteY24"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686910 w 1860336"/>
                  <a:gd name="connsiteY17" fmla="*/ 1056290 h 1513490"/>
                  <a:gd name="connsiteX18" fmla="*/ 1734207 w 1860336"/>
                  <a:gd name="connsiteY18" fmla="*/ 1182414 h 1513490"/>
                  <a:gd name="connsiteX19" fmla="*/ 1749973 w 1860336"/>
                  <a:gd name="connsiteY19" fmla="*/ 1229710 h 1513490"/>
                  <a:gd name="connsiteX20" fmla="*/ 1797269 w 1860336"/>
                  <a:gd name="connsiteY20" fmla="*/ 1261241 h 1513490"/>
                  <a:gd name="connsiteX21" fmla="*/ 1813035 w 1860336"/>
                  <a:gd name="connsiteY21" fmla="*/ 1340069 h 1513490"/>
                  <a:gd name="connsiteX22" fmla="*/ 1844566 w 1860336"/>
                  <a:gd name="connsiteY22" fmla="*/ 1387365 h 1513490"/>
                  <a:gd name="connsiteX23" fmla="*/ 1860331 w 1860336"/>
                  <a:gd name="connsiteY23"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686910 w 1860336"/>
                  <a:gd name="connsiteY16" fmla="*/ 1056290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07097 w 1860336"/>
                  <a:gd name="connsiteY16" fmla="*/ 1149306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18007 w 1860336"/>
                  <a:gd name="connsiteY16" fmla="*/ 1129571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49973 w 1860336"/>
                  <a:gd name="connsiteY16" fmla="*/ 1229710 h 1513490"/>
                  <a:gd name="connsiteX17" fmla="*/ 1797269 w 1860336"/>
                  <a:gd name="connsiteY17" fmla="*/ 1261241 h 1513490"/>
                  <a:gd name="connsiteX18" fmla="*/ 1813035 w 1860336"/>
                  <a:gd name="connsiteY18" fmla="*/ 1340069 h 1513490"/>
                  <a:gd name="connsiteX19" fmla="*/ 1844566 w 1860336"/>
                  <a:gd name="connsiteY19" fmla="*/ 1387365 h 1513490"/>
                  <a:gd name="connsiteX20" fmla="*/ 1860331 w 1860336"/>
                  <a:gd name="connsiteY20"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97269 w 1860336"/>
                  <a:gd name="connsiteY16" fmla="*/ 1261241 h 1513490"/>
                  <a:gd name="connsiteX17" fmla="*/ 1813035 w 1860336"/>
                  <a:gd name="connsiteY17" fmla="*/ 1340069 h 1513490"/>
                  <a:gd name="connsiteX18" fmla="*/ 1844566 w 1860336"/>
                  <a:gd name="connsiteY18" fmla="*/ 1387365 h 1513490"/>
                  <a:gd name="connsiteX19" fmla="*/ 1860331 w 1860336"/>
                  <a:gd name="connsiteY19"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813035 w 1860336"/>
                  <a:gd name="connsiteY16" fmla="*/ 1340069 h 1513490"/>
                  <a:gd name="connsiteX17" fmla="*/ 1844566 w 1860336"/>
                  <a:gd name="connsiteY17" fmla="*/ 1387365 h 1513490"/>
                  <a:gd name="connsiteX18" fmla="*/ 1860331 w 1860336"/>
                  <a:gd name="connsiteY18"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844566 w 1860336"/>
                  <a:gd name="connsiteY16" fmla="*/ 1387365 h 1513490"/>
                  <a:gd name="connsiteX17" fmla="*/ 1860331 w 1860336"/>
                  <a:gd name="connsiteY17"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229710 w 1860331"/>
                  <a:gd name="connsiteY13" fmla="*/ 536028 h 1513490"/>
                  <a:gd name="connsiteX14" fmla="*/ 1308538 w 1860331"/>
                  <a:gd name="connsiteY14" fmla="*/ 599090 h 1513490"/>
                  <a:gd name="connsiteX15" fmla="*/ 1686910 w 1860331"/>
                  <a:gd name="connsiteY15" fmla="*/ 1056290 h 1513490"/>
                  <a:gd name="connsiteX16" fmla="*/ 1860331 w 1860331"/>
                  <a:gd name="connsiteY16"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229710 w 1860331"/>
                  <a:gd name="connsiteY13" fmla="*/ 536028 h 1513490"/>
                  <a:gd name="connsiteX14" fmla="*/ 1686910 w 1860331"/>
                  <a:gd name="connsiteY14" fmla="*/ 1056290 h 1513490"/>
                  <a:gd name="connsiteX15" fmla="*/ 1860331 w 1860331"/>
                  <a:gd name="connsiteY15"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686910 w 1860331"/>
                  <a:gd name="connsiteY13" fmla="*/ 1056290 h 1513490"/>
                  <a:gd name="connsiteX14" fmla="*/ 1860331 w 1860331"/>
                  <a:gd name="connsiteY14"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182414 w 1860331"/>
                  <a:gd name="connsiteY11" fmla="*/ 488731 h 1513490"/>
                  <a:gd name="connsiteX12" fmla="*/ 1686910 w 1860331"/>
                  <a:gd name="connsiteY12" fmla="*/ 1056290 h 1513490"/>
                  <a:gd name="connsiteX13" fmla="*/ 1860331 w 1860331"/>
                  <a:gd name="connsiteY13" fmla="*/ 1513490 h 1513490"/>
                  <a:gd name="connsiteX0" fmla="*/ 0 w 1860331"/>
                  <a:gd name="connsiteY0" fmla="*/ 0 h 1513490"/>
                  <a:gd name="connsiteX1" fmla="*/ 378373 w 1860331"/>
                  <a:gd name="connsiteY1" fmla="*/ 78828 h 1513490"/>
                  <a:gd name="connsiteX2" fmla="*/ 457200 w 1860331"/>
                  <a:gd name="connsiteY2" fmla="*/ 94593 h 1513490"/>
                  <a:gd name="connsiteX3" fmla="*/ 536028 w 1860331"/>
                  <a:gd name="connsiteY3" fmla="*/ 126124 h 1513490"/>
                  <a:gd name="connsiteX4" fmla="*/ 583324 w 1860331"/>
                  <a:gd name="connsiteY4" fmla="*/ 141890 h 1513490"/>
                  <a:gd name="connsiteX5" fmla="*/ 630621 w 1860331"/>
                  <a:gd name="connsiteY5" fmla="*/ 173421 h 1513490"/>
                  <a:gd name="connsiteX6" fmla="*/ 740979 w 1860331"/>
                  <a:gd name="connsiteY6" fmla="*/ 204952 h 1513490"/>
                  <a:gd name="connsiteX7" fmla="*/ 851338 w 1860331"/>
                  <a:gd name="connsiteY7" fmla="*/ 252248 h 1513490"/>
                  <a:gd name="connsiteX8" fmla="*/ 898635 w 1860331"/>
                  <a:gd name="connsiteY8" fmla="*/ 283779 h 1513490"/>
                  <a:gd name="connsiteX9" fmla="*/ 945931 w 1860331"/>
                  <a:gd name="connsiteY9" fmla="*/ 299545 h 1513490"/>
                  <a:gd name="connsiteX10" fmla="*/ 1182414 w 1860331"/>
                  <a:gd name="connsiteY10" fmla="*/ 488731 h 1513490"/>
                  <a:gd name="connsiteX11" fmla="*/ 1686910 w 1860331"/>
                  <a:gd name="connsiteY11" fmla="*/ 1056290 h 1513490"/>
                  <a:gd name="connsiteX12" fmla="*/ 1860331 w 1860331"/>
                  <a:gd name="connsiteY12" fmla="*/ 1513490 h 1513490"/>
                  <a:gd name="connsiteX0" fmla="*/ 0 w 1860331"/>
                  <a:gd name="connsiteY0" fmla="*/ 0 h 1513490"/>
                  <a:gd name="connsiteX1" fmla="*/ 457200 w 1860331"/>
                  <a:gd name="connsiteY1" fmla="*/ 94593 h 1513490"/>
                  <a:gd name="connsiteX2" fmla="*/ 536028 w 1860331"/>
                  <a:gd name="connsiteY2" fmla="*/ 126124 h 1513490"/>
                  <a:gd name="connsiteX3" fmla="*/ 583324 w 1860331"/>
                  <a:gd name="connsiteY3" fmla="*/ 141890 h 1513490"/>
                  <a:gd name="connsiteX4" fmla="*/ 630621 w 1860331"/>
                  <a:gd name="connsiteY4" fmla="*/ 173421 h 1513490"/>
                  <a:gd name="connsiteX5" fmla="*/ 740979 w 1860331"/>
                  <a:gd name="connsiteY5" fmla="*/ 204952 h 1513490"/>
                  <a:gd name="connsiteX6" fmla="*/ 851338 w 1860331"/>
                  <a:gd name="connsiteY6" fmla="*/ 252248 h 1513490"/>
                  <a:gd name="connsiteX7" fmla="*/ 898635 w 1860331"/>
                  <a:gd name="connsiteY7" fmla="*/ 283779 h 1513490"/>
                  <a:gd name="connsiteX8" fmla="*/ 945931 w 1860331"/>
                  <a:gd name="connsiteY8" fmla="*/ 299545 h 1513490"/>
                  <a:gd name="connsiteX9" fmla="*/ 1182414 w 1860331"/>
                  <a:gd name="connsiteY9" fmla="*/ 488731 h 1513490"/>
                  <a:gd name="connsiteX10" fmla="*/ 1686910 w 1860331"/>
                  <a:gd name="connsiteY10" fmla="*/ 1056290 h 1513490"/>
                  <a:gd name="connsiteX11" fmla="*/ 1860331 w 1860331"/>
                  <a:gd name="connsiteY11" fmla="*/ 1513490 h 1513490"/>
                  <a:gd name="connsiteX0" fmla="*/ 0 w 1860331"/>
                  <a:gd name="connsiteY0" fmla="*/ 0 h 1513490"/>
                  <a:gd name="connsiteX1" fmla="*/ 536028 w 1860331"/>
                  <a:gd name="connsiteY1" fmla="*/ 126124 h 1513490"/>
                  <a:gd name="connsiteX2" fmla="*/ 583324 w 1860331"/>
                  <a:gd name="connsiteY2" fmla="*/ 141890 h 1513490"/>
                  <a:gd name="connsiteX3" fmla="*/ 630621 w 1860331"/>
                  <a:gd name="connsiteY3" fmla="*/ 173421 h 1513490"/>
                  <a:gd name="connsiteX4" fmla="*/ 740979 w 1860331"/>
                  <a:gd name="connsiteY4" fmla="*/ 204952 h 1513490"/>
                  <a:gd name="connsiteX5" fmla="*/ 851338 w 1860331"/>
                  <a:gd name="connsiteY5" fmla="*/ 252248 h 1513490"/>
                  <a:gd name="connsiteX6" fmla="*/ 898635 w 1860331"/>
                  <a:gd name="connsiteY6" fmla="*/ 283779 h 1513490"/>
                  <a:gd name="connsiteX7" fmla="*/ 945931 w 1860331"/>
                  <a:gd name="connsiteY7" fmla="*/ 299545 h 1513490"/>
                  <a:gd name="connsiteX8" fmla="*/ 1182414 w 1860331"/>
                  <a:gd name="connsiteY8" fmla="*/ 488731 h 1513490"/>
                  <a:gd name="connsiteX9" fmla="*/ 1686910 w 1860331"/>
                  <a:gd name="connsiteY9" fmla="*/ 1056290 h 1513490"/>
                  <a:gd name="connsiteX10" fmla="*/ 1860331 w 1860331"/>
                  <a:gd name="connsiteY10" fmla="*/ 1513490 h 1513490"/>
                  <a:gd name="connsiteX0" fmla="*/ 0 w 1860331"/>
                  <a:gd name="connsiteY0" fmla="*/ 0 h 1513490"/>
                  <a:gd name="connsiteX1" fmla="*/ 583324 w 1860331"/>
                  <a:gd name="connsiteY1" fmla="*/ 141890 h 1513490"/>
                  <a:gd name="connsiteX2" fmla="*/ 630621 w 1860331"/>
                  <a:gd name="connsiteY2" fmla="*/ 173421 h 1513490"/>
                  <a:gd name="connsiteX3" fmla="*/ 740979 w 1860331"/>
                  <a:gd name="connsiteY3" fmla="*/ 204952 h 1513490"/>
                  <a:gd name="connsiteX4" fmla="*/ 851338 w 1860331"/>
                  <a:gd name="connsiteY4" fmla="*/ 252248 h 1513490"/>
                  <a:gd name="connsiteX5" fmla="*/ 898635 w 1860331"/>
                  <a:gd name="connsiteY5" fmla="*/ 283779 h 1513490"/>
                  <a:gd name="connsiteX6" fmla="*/ 945931 w 1860331"/>
                  <a:gd name="connsiteY6" fmla="*/ 299545 h 1513490"/>
                  <a:gd name="connsiteX7" fmla="*/ 1182414 w 1860331"/>
                  <a:gd name="connsiteY7" fmla="*/ 488731 h 1513490"/>
                  <a:gd name="connsiteX8" fmla="*/ 1686910 w 1860331"/>
                  <a:gd name="connsiteY8" fmla="*/ 1056290 h 1513490"/>
                  <a:gd name="connsiteX9" fmla="*/ 1860331 w 1860331"/>
                  <a:gd name="connsiteY9" fmla="*/ 1513490 h 1513490"/>
                  <a:gd name="connsiteX0" fmla="*/ 0 w 1860331"/>
                  <a:gd name="connsiteY0" fmla="*/ 0 h 1513490"/>
                  <a:gd name="connsiteX1" fmla="*/ 630621 w 1860331"/>
                  <a:gd name="connsiteY1" fmla="*/ 173421 h 1513490"/>
                  <a:gd name="connsiteX2" fmla="*/ 740979 w 1860331"/>
                  <a:gd name="connsiteY2" fmla="*/ 204952 h 1513490"/>
                  <a:gd name="connsiteX3" fmla="*/ 851338 w 1860331"/>
                  <a:gd name="connsiteY3" fmla="*/ 252248 h 1513490"/>
                  <a:gd name="connsiteX4" fmla="*/ 898635 w 1860331"/>
                  <a:gd name="connsiteY4" fmla="*/ 283779 h 1513490"/>
                  <a:gd name="connsiteX5" fmla="*/ 945931 w 1860331"/>
                  <a:gd name="connsiteY5" fmla="*/ 299545 h 1513490"/>
                  <a:gd name="connsiteX6" fmla="*/ 1182414 w 1860331"/>
                  <a:gd name="connsiteY6" fmla="*/ 488731 h 1513490"/>
                  <a:gd name="connsiteX7" fmla="*/ 1686910 w 1860331"/>
                  <a:gd name="connsiteY7" fmla="*/ 1056290 h 1513490"/>
                  <a:gd name="connsiteX8" fmla="*/ 1860331 w 1860331"/>
                  <a:gd name="connsiteY8" fmla="*/ 1513490 h 1513490"/>
                  <a:gd name="connsiteX0" fmla="*/ 0 w 1860331"/>
                  <a:gd name="connsiteY0" fmla="*/ 0 h 1513490"/>
                  <a:gd name="connsiteX1" fmla="*/ 740979 w 1860331"/>
                  <a:gd name="connsiteY1" fmla="*/ 204952 h 1513490"/>
                  <a:gd name="connsiteX2" fmla="*/ 851338 w 1860331"/>
                  <a:gd name="connsiteY2" fmla="*/ 252248 h 1513490"/>
                  <a:gd name="connsiteX3" fmla="*/ 898635 w 1860331"/>
                  <a:gd name="connsiteY3" fmla="*/ 283779 h 1513490"/>
                  <a:gd name="connsiteX4" fmla="*/ 945931 w 1860331"/>
                  <a:gd name="connsiteY4" fmla="*/ 299545 h 1513490"/>
                  <a:gd name="connsiteX5" fmla="*/ 1182414 w 1860331"/>
                  <a:gd name="connsiteY5" fmla="*/ 488731 h 1513490"/>
                  <a:gd name="connsiteX6" fmla="*/ 1686910 w 1860331"/>
                  <a:gd name="connsiteY6" fmla="*/ 1056290 h 1513490"/>
                  <a:gd name="connsiteX7" fmla="*/ 1860331 w 1860331"/>
                  <a:gd name="connsiteY7" fmla="*/ 1513490 h 1513490"/>
                  <a:gd name="connsiteX0" fmla="*/ 0 w 1860331"/>
                  <a:gd name="connsiteY0" fmla="*/ 0 h 1513490"/>
                  <a:gd name="connsiteX1" fmla="*/ 851338 w 1860331"/>
                  <a:gd name="connsiteY1" fmla="*/ 252248 h 1513490"/>
                  <a:gd name="connsiteX2" fmla="*/ 898635 w 1860331"/>
                  <a:gd name="connsiteY2" fmla="*/ 283779 h 1513490"/>
                  <a:gd name="connsiteX3" fmla="*/ 945931 w 1860331"/>
                  <a:gd name="connsiteY3" fmla="*/ 299545 h 1513490"/>
                  <a:gd name="connsiteX4" fmla="*/ 1182414 w 1860331"/>
                  <a:gd name="connsiteY4" fmla="*/ 488731 h 1513490"/>
                  <a:gd name="connsiteX5" fmla="*/ 1686910 w 1860331"/>
                  <a:gd name="connsiteY5" fmla="*/ 1056290 h 1513490"/>
                  <a:gd name="connsiteX6" fmla="*/ 1860331 w 1860331"/>
                  <a:gd name="connsiteY6" fmla="*/ 1513490 h 1513490"/>
                  <a:gd name="connsiteX0" fmla="*/ 0 w 1860331"/>
                  <a:gd name="connsiteY0" fmla="*/ 0 h 1513490"/>
                  <a:gd name="connsiteX1" fmla="*/ 898635 w 1860331"/>
                  <a:gd name="connsiteY1" fmla="*/ 283779 h 1513490"/>
                  <a:gd name="connsiteX2" fmla="*/ 945931 w 1860331"/>
                  <a:gd name="connsiteY2" fmla="*/ 299545 h 1513490"/>
                  <a:gd name="connsiteX3" fmla="*/ 1182414 w 1860331"/>
                  <a:gd name="connsiteY3" fmla="*/ 488731 h 1513490"/>
                  <a:gd name="connsiteX4" fmla="*/ 1686910 w 1860331"/>
                  <a:gd name="connsiteY4" fmla="*/ 1056290 h 1513490"/>
                  <a:gd name="connsiteX5" fmla="*/ 1860331 w 1860331"/>
                  <a:gd name="connsiteY5" fmla="*/ 1513490 h 1513490"/>
                  <a:gd name="connsiteX0" fmla="*/ 0 w 1860331"/>
                  <a:gd name="connsiteY0" fmla="*/ 0 h 1513490"/>
                  <a:gd name="connsiteX1" fmla="*/ 945931 w 1860331"/>
                  <a:gd name="connsiteY1" fmla="*/ 299545 h 1513490"/>
                  <a:gd name="connsiteX2" fmla="*/ 1182414 w 1860331"/>
                  <a:gd name="connsiteY2" fmla="*/ 488731 h 1513490"/>
                  <a:gd name="connsiteX3" fmla="*/ 1686910 w 1860331"/>
                  <a:gd name="connsiteY3" fmla="*/ 1056290 h 1513490"/>
                  <a:gd name="connsiteX4" fmla="*/ 1860331 w 1860331"/>
                  <a:gd name="connsiteY4"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686910 w 1860331"/>
                  <a:gd name="connsiteY1" fmla="*/ 1056290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Lst>
                <a:ahLst/>
                <a:cxnLst>
                  <a:cxn ang="0">
                    <a:pos x="connsiteX0" y="connsiteY0"/>
                  </a:cxn>
                  <a:cxn ang="0">
                    <a:pos x="connsiteX1" y="connsiteY1"/>
                  </a:cxn>
                  <a:cxn ang="0">
                    <a:pos x="connsiteX2" y="connsiteY2"/>
                  </a:cxn>
                </a:cxnLst>
                <a:rect l="l" t="t" r="r" b="b"/>
                <a:pathLst>
                  <a:path w="1860331" h="1513490">
                    <a:moveTo>
                      <a:pt x="0" y="0"/>
                    </a:moveTo>
                    <a:cubicBezTo>
                      <a:pt x="401019" y="16170"/>
                      <a:pt x="969843" y="261328"/>
                      <a:pt x="1227327" y="498644"/>
                    </a:cubicBezTo>
                    <a:cubicBezTo>
                      <a:pt x="1484811" y="735960"/>
                      <a:pt x="1762688" y="1094770"/>
                      <a:pt x="1860331" y="1513490"/>
                    </a:cubicBezTo>
                  </a:path>
                </a:pathLst>
              </a:custGeom>
              <a:noFill/>
              <a:ln w="19050" cap="rnd">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en-US" sz="3200">
                  <a:solidFill>
                    <a:schemeClr val="lt1"/>
                  </a:solidFill>
                </a:endParaRPr>
              </a:p>
            </p:txBody>
          </p:sp>
          <p:sp>
            <p:nvSpPr>
              <p:cNvPr id="77" name="Freeform 76"/>
              <p:cNvSpPr/>
              <p:nvPr/>
            </p:nvSpPr>
            <p:spPr>
              <a:xfrm rot="15811972" flipV="1">
                <a:off x="1618142" y="4093288"/>
                <a:ext cx="150236" cy="252346"/>
              </a:xfrm>
              <a:custGeom>
                <a:avLst/>
                <a:gdLst>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56032 w 329184"/>
                  <a:gd name="connsiteY15" fmla="*/ 135854 h 276933"/>
                  <a:gd name="connsiteX16" fmla="*/ 266483 w 329184"/>
                  <a:gd name="connsiteY16" fmla="*/ 120178 h 276933"/>
                  <a:gd name="connsiteX17" fmla="*/ 282158 w 329184"/>
                  <a:gd name="connsiteY17" fmla="*/ 83602 h 276933"/>
                  <a:gd name="connsiteX18" fmla="*/ 297834 w 329184"/>
                  <a:gd name="connsiteY18" fmla="*/ 52252 h 276933"/>
                  <a:gd name="connsiteX19" fmla="*/ 313509 w 329184"/>
                  <a:gd name="connsiteY19" fmla="*/ 20901 h 276933"/>
                  <a:gd name="connsiteX20" fmla="*/ 329184 w 329184"/>
                  <a:gd name="connsiteY20"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66483 w 329184"/>
                  <a:gd name="connsiteY15" fmla="*/ 120178 h 276933"/>
                  <a:gd name="connsiteX16" fmla="*/ 282158 w 329184"/>
                  <a:gd name="connsiteY16" fmla="*/ 83602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82158 w 329184"/>
                  <a:gd name="connsiteY16" fmla="*/ 83602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13509 w 329184"/>
                  <a:gd name="connsiteY18" fmla="*/ 20901 h 276933"/>
                  <a:gd name="connsiteX19" fmla="*/ 329184 w 329184"/>
                  <a:gd name="connsiteY19" fmla="*/ 0 h 276933"/>
                  <a:gd name="connsiteX0" fmla="*/ 0 w 329184"/>
                  <a:gd name="connsiteY0" fmla="*/ 80052 h 289058"/>
                  <a:gd name="connsiteX1" fmla="*/ 31351 w 329184"/>
                  <a:gd name="connsiteY1" fmla="*/ 90502 h 289058"/>
                  <a:gd name="connsiteX2" fmla="*/ 36576 w 329184"/>
                  <a:gd name="connsiteY2" fmla="*/ 106178 h 289058"/>
                  <a:gd name="connsiteX3" fmla="*/ 62702 w 329184"/>
                  <a:gd name="connsiteY3" fmla="*/ 137529 h 289058"/>
                  <a:gd name="connsiteX4" fmla="*/ 67927 w 329184"/>
                  <a:gd name="connsiteY4" fmla="*/ 153204 h 289058"/>
                  <a:gd name="connsiteX5" fmla="*/ 78378 w 329184"/>
                  <a:gd name="connsiteY5" fmla="*/ 174105 h 289058"/>
                  <a:gd name="connsiteX6" fmla="*/ 83603 w 329184"/>
                  <a:gd name="connsiteY6" fmla="*/ 189780 h 289058"/>
                  <a:gd name="connsiteX7" fmla="*/ 114954 w 329184"/>
                  <a:gd name="connsiteY7" fmla="*/ 221131 h 289058"/>
                  <a:gd name="connsiteX8" fmla="*/ 130629 w 329184"/>
                  <a:gd name="connsiteY8" fmla="*/ 236806 h 289058"/>
                  <a:gd name="connsiteX9" fmla="*/ 146304 w 329184"/>
                  <a:gd name="connsiteY9" fmla="*/ 252482 h 289058"/>
                  <a:gd name="connsiteX10" fmla="*/ 161980 w 329184"/>
                  <a:gd name="connsiteY10" fmla="*/ 257707 h 289058"/>
                  <a:gd name="connsiteX11" fmla="*/ 182880 w 329184"/>
                  <a:gd name="connsiteY11" fmla="*/ 273382 h 289058"/>
                  <a:gd name="connsiteX12" fmla="*/ 198556 w 329184"/>
                  <a:gd name="connsiteY12" fmla="*/ 278607 h 289058"/>
                  <a:gd name="connsiteX13" fmla="*/ 214231 w 329184"/>
                  <a:gd name="connsiteY13" fmla="*/ 289058 h 289058"/>
                  <a:gd name="connsiteX14" fmla="*/ 245582 w 329184"/>
                  <a:gd name="connsiteY14" fmla="*/ 231581 h 289058"/>
                  <a:gd name="connsiteX15" fmla="*/ 282703 w 329184"/>
                  <a:gd name="connsiteY15" fmla="*/ 146495 h 289058"/>
                  <a:gd name="connsiteX16" fmla="*/ 298378 w 329184"/>
                  <a:gd name="connsiteY16" fmla="*/ 101809 h 289058"/>
                  <a:gd name="connsiteX17" fmla="*/ 309999 w 329184"/>
                  <a:gd name="connsiteY17" fmla="*/ 68432 h 289058"/>
                  <a:gd name="connsiteX18" fmla="*/ 293234 w 329184"/>
                  <a:gd name="connsiteY18" fmla="*/ 2614 h 289058"/>
                  <a:gd name="connsiteX19" fmla="*/ 329184 w 329184"/>
                  <a:gd name="connsiteY19" fmla="*/ 12125 h 289058"/>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29184 w 329184"/>
                  <a:gd name="connsiteY18"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51665 w 329184"/>
                  <a:gd name="connsiteY14" fmla="*/ 225539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29184 w 329184"/>
                  <a:gd name="connsiteY18"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114954 w 329184"/>
                  <a:gd name="connsiteY6" fmla="*/ 209006 h 276933"/>
                  <a:gd name="connsiteX7" fmla="*/ 130629 w 329184"/>
                  <a:gd name="connsiteY7" fmla="*/ 224681 h 276933"/>
                  <a:gd name="connsiteX8" fmla="*/ 146304 w 329184"/>
                  <a:gd name="connsiteY8" fmla="*/ 240357 h 276933"/>
                  <a:gd name="connsiteX9" fmla="*/ 161980 w 329184"/>
                  <a:gd name="connsiteY9" fmla="*/ 245582 h 276933"/>
                  <a:gd name="connsiteX10" fmla="*/ 182880 w 329184"/>
                  <a:gd name="connsiteY10" fmla="*/ 261257 h 276933"/>
                  <a:gd name="connsiteX11" fmla="*/ 198556 w 329184"/>
                  <a:gd name="connsiteY11" fmla="*/ 266482 h 276933"/>
                  <a:gd name="connsiteX12" fmla="*/ 214231 w 329184"/>
                  <a:gd name="connsiteY12" fmla="*/ 276933 h 276933"/>
                  <a:gd name="connsiteX13" fmla="*/ 251665 w 329184"/>
                  <a:gd name="connsiteY13" fmla="*/ 225539 h 276933"/>
                  <a:gd name="connsiteX14" fmla="*/ 282703 w 329184"/>
                  <a:gd name="connsiteY14" fmla="*/ 134370 h 276933"/>
                  <a:gd name="connsiteX15" fmla="*/ 298378 w 329184"/>
                  <a:gd name="connsiteY15" fmla="*/ 89684 h 276933"/>
                  <a:gd name="connsiteX16" fmla="*/ 309999 w 329184"/>
                  <a:gd name="connsiteY16" fmla="*/ 56307 h 276933"/>
                  <a:gd name="connsiteX17" fmla="*/ 329184 w 329184"/>
                  <a:gd name="connsiteY17"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114954 w 329184"/>
                  <a:gd name="connsiteY5" fmla="*/ 209006 h 276933"/>
                  <a:gd name="connsiteX6" fmla="*/ 130629 w 329184"/>
                  <a:gd name="connsiteY6" fmla="*/ 224681 h 276933"/>
                  <a:gd name="connsiteX7" fmla="*/ 146304 w 329184"/>
                  <a:gd name="connsiteY7" fmla="*/ 240357 h 276933"/>
                  <a:gd name="connsiteX8" fmla="*/ 161980 w 329184"/>
                  <a:gd name="connsiteY8" fmla="*/ 245582 h 276933"/>
                  <a:gd name="connsiteX9" fmla="*/ 182880 w 329184"/>
                  <a:gd name="connsiteY9" fmla="*/ 261257 h 276933"/>
                  <a:gd name="connsiteX10" fmla="*/ 198556 w 329184"/>
                  <a:gd name="connsiteY10" fmla="*/ 266482 h 276933"/>
                  <a:gd name="connsiteX11" fmla="*/ 214231 w 329184"/>
                  <a:gd name="connsiteY11" fmla="*/ 276933 h 276933"/>
                  <a:gd name="connsiteX12" fmla="*/ 251665 w 329184"/>
                  <a:gd name="connsiteY12" fmla="*/ 225539 h 276933"/>
                  <a:gd name="connsiteX13" fmla="*/ 282703 w 329184"/>
                  <a:gd name="connsiteY13" fmla="*/ 134370 h 276933"/>
                  <a:gd name="connsiteX14" fmla="*/ 298378 w 329184"/>
                  <a:gd name="connsiteY14" fmla="*/ 89684 h 276933"/>
                  <a:gd name="connsiteX15" fmla="*/ 309999 w 329184"/>
                  <a:gd name="connsiteY15" fmla="*/ 56307 h 276933"/>
                  <a:gd name="connsiteX16" fmla="*/ 329184 w 329184"/>
                  <a:gd name="connsiteY16"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114954 w 329184"/>
                  <a:gd name="connsiteY4" fmla="*/ 209006 h 276933"/>
                  <a:gd name="connsiteX5" fmla="*/ 130629 w 329184"/>
                  <a:gd name="connsiteY5" fmla="*/ 224681 h 276933"/>
                  <a:gd name="connsiteX6" fmla="*/ 146304 w 329184"/>
                  <a:gd name="connsiteY6" fmla="*/ 240357 h 276933"/>
                  <a:gd name="connsiteX7" fmla="*/ 161980 w 329184"/>
                  <a:gd name="connsiteY7" fmla="*/ 245582 h 276933"/>
                  <a:gd name="connsiteX8" fmla="*/ 182880 w 329184"/>
                  <a:gd name="connsiteY8" fmla="*/ 261257 h 276933"/>
                  <a:gd name="connsiteX9" fmla="*/ 198556 w 329184"/>
                  <a:gd name="connsiteY9" fmla="*/ 266482 h 276933"/>
                  <a:gd name="connsiteX10" fmla="*/ 214231 w 329184"/>
                  <a:gd name="connsiteY10" fmla="*/ 276933 h 276933"/>
                  <a:gd name="connsiteX11" fmla="*/ 251665 w 329184"/>
                  <a:gd name="connsiteY11" fmla="*/ 225539 h 276933"/>
                  <a:gd name="connsiteX12" fmla="*/ 282703 w 329184"/>
                  <a:gd name="connsiteY12" fmla="*/ 134370 h 276933"/>
                  <a:gd name="connsiteX13" fmla="*/ 298378 w 329184"/>
                  <a:gd name="connsiteY13" fmla="*/ 89684 h 276933"/>
                  <a:gd name="connsiteX14" fmla="*/ 309999 w 329184"/>
                  <a:gd name="connsiteY14" fmla="*/ 56307 h 276933"/>
                  <a:gd name="connsiteX15" fmla="*/ 329184 w 329184"/>
                  <a:gd name="connsiteY15" fmla="*/ 0 h 276933"/>
                  <a:gd name="connsiteX0" fmla="*/ 0 w 329184"/>
                  <a:gd name="connsiteY0" fmla="*/ 67927 h 276933"/>
                  <a:gd name="connsiteX1" fmla="*/ 31351 w 329184"/>
                  <a:gd name="connsiteY1" fmla="*/ 78377 h 276933"/>
                  <a:gd name="connsiteX2" fmla="*/ 36576 w 329184"/>
                  <a:gd name="connsiteY2" fmla="*/ 94053 h 276933"/>
                  <a:gd name="connsiteX3" fmla="*/ 56228 w 329184"/>
                  <a:gd name="connsiteY3" fmla="*/ 100544 h 276933"/>
                  <a:gd name="connsiteX4" fmla="*/ 62702 w 329184"/>
                  <a:gd name="connsiteY4" fmla="*/ 125404 h 276933"/>
                  <a:gd name="connsiteX5" fmla="*/ 114954 w 329184"/>
                  <a:gd name="connsiteY5" fmla="*/ 209006 h 276933"/>
                  <a:gd name="connsiteX6" fmla="*/ 130629 w 329184"/>
                  <a:gd name="connsiteY6" fmla="*/ 224681 h 276933"/>
                  <a:gd name="connsiteX7" fmla="*/ 146304 w 329184"/>
                  <a:gd name="connsiteY7" fmla="*/ 240357 h 276933"/>
                  <a:gd name="connsiteX8" fmla="*/ 161980 w 329184"/>
                  <a:gd name="connsiteY8" fmla="*/ 245582 h 276933"/>
                  <a:gd name="connsiteX9" fmla="*/ 182880 w 329184"/>
                  <a:gd name="connsiteY9" fmla="*/ 261257 h 276933"/>
                  <a:gd name="connsiteX10" fmla="*/ 198556 w 329184"/>
                  <a:gd name="connsiteY10" fmla="*/ 266482 h 276933"/>
                  <a:gd name="connsiteX11" fmla="*/ 214231 w 329184"/>
                  <a:gd name="connsiteY11" fmla="*/ 276933 h 276933"/>
                  <a:gd name="connsiteX12" fmla="*/ 251665 w 329184"/>
                  <a:gd name="connsiteY12" fmla="*/ 225539 h 276933"/>
                  <a:gd name="connsiteX13" fmla="*/ 282703 w 329184"/>
                  <a:gd name="connsiteY13" fmla="*/ 134370 h 276933"/>
                  <a:gd name="connsiteX14" fmla="*/ 298378 w 329184"/>
                  <a:gd name="connsiteY14" fmla="*/ 89684 h 276933"/>
                  <a:gd name="connsiteX15" fmla="*/ 309999 w 329184"/>
                  <a:gd name="connsiteY15" fmla="*/ 56307 h 276933"/>
                  <a:gd name="connsiteX16" fmla="*/ 329184 w 329184"/>
                  <a:gd name="connsiteY16" fmla="*/ 0 h 276933"/>
                  <a:gd name="connsiteX0" fmla="*/ 0 w 329184"/>
                  <a:gd name="connsiteY0" fmla="*/ 67927 h 276933"/>
                  <a:gd name="connsiteX1" fmla="*/ 31351 w 329184"/>
                  <a:gd name="connsiteY1" fmla="*/ 78377 h 276933"/>
                  <a:gd name="connsiteX2" fmla="*/ 56228 w 329184"/>
                  <a:gd name="connsiteY2" fmla="*/ 100544 h 276933"/>
                  <a:gd name="connsiteX3" fmla="*/ 62702 w 329184"/>
                  <a:gd name="connsiteY3" fmla="*/ 125404 h 276933"/>
                  <a:gd name="connsiteX4" fmla="*/ 114954 w 329184"/>
                  <a:gd name="connsiteY4" fmla="*/ 209006 h 276933"/>
                  <a:gd name="connsiteX5" fmla="*/ 130629 w 329184"/>
                  <a:gd name="connsiteY5" fmla="*/ 224681 h 276933"/>
                  <a:gd name="connsiteX6" fmla="*/ 146304 w 329184"/>
                  <a:gd name="connsiteY6" fmla="*/ 240357 h 276933"/>
                  <a:gd name="connsiteX7" fmla="*/ 161980 w 329184"/>
                  <a:gd name="connsiteY7" fmla="*/ 245582 h 276933"/>
                  <a:gd name="connsiteX8" fmla="*/ 182880 w 329184"/>
                  <a:gd name="connsiteY8" fmla="*/ 261257 h 276933"/>
                  <a:gd name="connsiteX9" fmla="*/ 198556 w 329184"/>
                  <a:gd name="connsiteY9" fmla="*/ 266482 h 276933"/>
                  <a:gd name="connsiteX10" fmla="*/ 214231 w 329184"/>
                  <a:gd name="connsiteY10" fmla="*/ 276933 h 276933"/>
                  <a:gd name="connsiteX11" fmla="*/ 251665 w 329184"/>
                  <a:gd name="connsiteY11" fmla="*/ 225539 h 276933"/>
                  <a:gd name="connsiteX12" fmla="*/ 282703 w 329184"/>
                  <a:gd name="connsiteY12" fmla="*/ 134370 h 276933"/>
                  <a:gd name="connsiteX13" fmla="*/ 298378 w 329184"/>
                  <a:gd name="connsiteY13" fmla="*/ 89684 h 276933"/>
                  <a:gd name="connsiteX14" fmla="*/ 309999 w 329184"/>
                  <a:gd name="connsiteY14" fmla="*/ 56307 h 276933"/>
                  <a:gd name="connsiteX15" fmla="*/ 329184 w 329184"/>
                  <a:gd name="connsiteY15" fmla="*/ 0 h 276933"/>
                  <a:gd name="connsiteX0" fmla="*/ 0 w 329184"/>
                  <a:gd name="connsiteY0" fmla="*/ 67927 h 276933"/>
                  <a:gd name="connsiteX1" fmla="*/ 31351 w 329184"/>
                  <a:gd name="connsiteY1" fmla="*/ 78377 h 276933"/>
                  <a:gd name="connsiteX2" fmla="*/ 56228 w 329184"/>
                  <a:gd name="connsiteY2" fmla="*/ 100544 h 276933"/>
                  <a:gd name="connsiteX3" fmla="*/ 114954 w 329184"/>
                  <a:gd name="connsiteY3" fmla="*/ 209006 h 276933"/>
                  <a:gd name="connsiteX4" fmla="*/ 130629 w 329184"/>
                  <a:gd name="connsiteY4" fmla="*/ 224681 h 276933"/>
                  <a:gd name="connsiteX5" fmla="*/ 146304 w 329184"/>
                  <a:gd name="connsiteY5" fmla="*/ 240357 h 276933"/>
                  <a:gd name="connsiteX6" fmla="*/ 161980 w 329184"/>
                  <a:gd name="connsiteY6" fmla="*/ 245582 h 276933"/>
                  <a:gd name="connsiteX7" fmla="*/ 182880 w 329184"/>
                  <a:gd name="connsiteY7" fmla="*/ 261257 h 276933"/>
                  <a:gd name="connsiteX8" fmla="*/ 198556 w 329184"/>
                  <a:gd name="connsiteY8" fmla="*/ 266482 h 276933"/>
                  <a:gd name="connsiteX9" fmla="*/ 214231 w 329184"/>
                  <a:gd name="connsiteY9" fmla="*/ 276933 h 276933"/>
                  <a:gd name="connsiteX10" fmla="*/ 251665 w 329184"/>
                  <a:gd name="connsiteY10" fmla="*/ 225539 h 276933"/>
                  <a:gd name="connsiteX11" fmla="*/ 282703 w 329184"/>
                  <a:gd name="connsiteY11" fmla="*/ 134370 h 276933"/>
                  <a:gd name="connsiteX12" fmla="*/ 298378 w 329184"/>
                  <a:gd name="connsiteY12" fmla="*/ 89684 h 276933"/>
                  <a:gd name="connsiteX13" fmla="*/ 309999 w 329184"/>
                  <a:gd name="connsiteY13" fmla="*/ 56307 h 276933"/>
                  <a:gd name="connsiteX14" fmla="*/ 329184 w 329184"/>
                  <a:gd name="connsiteY14" fmla="*/ 0 h 276933"/>
                  <a:gd name="connsiteX0" fmla="*/ 0 w 329184"/>
                  <a:gd name="connsiteY0" fmla="*/ 67927 h 276933"/>
                  <a:gd name="connsiteX1" fmla="*/ 31351 w 329184"/>
                  <a:gd name="connsiteY1" fmla="*/ 78377 h 276933"/>
                  <a:gd name="connsiteX2" fmla="*/ 114954 w 329184"/>
                  <a:gd name="connsiteY2" fmla="*/ 209006 h 276933"/>
                  <a:gd name="connsiteX3" fmla="*/ 130629 w 329184"/>
                  <a:gd name="connsiteY3" fmla="*/ 224681 h 276933"/>
                  <a:gd name="connsiteX4" fmla="*/ 146304 w 329184"/>
                  <a:gd name="connsiteY4" fmla="*/ 240357 h 276933"/>
                  <a:gd name="connsiteX5" fmla="*/ 161980 w 329184"/>
                  <a:gd name="connsiteY5" fmla="*/ 245582 h 276933"/>
                  <a:gd name="connsiteX6" fmla="*/ 182880 w 329184"/>
                  <a:gd name="connsiteY6" fmla="*/ 261257 h 276933"/>
                  <a:gd name="connsiteX7" fmla="*/ 198556 w 329184"/>
                  <a:gd name="connsiteY7" fmla="*/ 266482 h 276933"/>
                  <a:gd name="connsiteX8" fmla="*/ 214231 w 329184"/>
                  <a:gd name="connsiteY8" fmla="*/ 276933 h 276933"/>
                  <a:gd name="connsiteX9" fmla="*/ 251665 w 329184"/>
                  <a:gd name="connsiteY9" fmla="*/ 225539 h 276933"/>
                  <a:gd name="connsiteX10" fmla="*/ 282703 w 329184"/>
                  <a:gd name="connsiteY10" fmla="*/ 134370 h 276933"/>
                  <a:gd name="connsiteX11" fmla="*/ 298378 w 329184"/>
                  <a:gd name="connsiteY11" fmla="*/ 89684 h 276933"/>
                  <a:gd name="connsiteX12" fmla="*/ 309999 w 329184"/>
                  <a:gd name="connsiteY12" fmla="*/ 56307 h 276933"/>
                  <a:gd name="connsiteX13" fmla="*/ 329184 w 329184"/>
                  <a:gd name="connsiteY13" fmla="*/ 0 h 276933"/>
                  <a:gd name="connsiteX0" fmla="*/ 0 w 329184"/>
                  <a:gd name="connsiteY0" fmla="*/ 67927 h 276933"/>
                  <a:gd name="connsiteX1" fmla="*/ 114954 w 329184"/>
                  <a:gd name="connsiteY1" fmla="*/ 209006 h 276933"/>
                  <a:gd name="connsiteX2" fmla="*/ 130629 w 329184"/>
                  <a:gd name="connsiteY2" fmla="*/ 224681 h 276933"/>
                  <a:gd name="connsiteX3" fmla="*/ 146304 w 329184"/>
                  <a:gd name="connsiteY3" fmla="*/ 240357 h 276933"/>
                  <a:gd name="connsiteX4" fmla="*/ 161980 w 329184"/>
                  <a:gd name="connsiteY4" fmla="*/ 245582 h 276933"/>
                  <a:gd name="connsiteX5" fmla="*/ 182880 w 329184"/>
                  <a:gd name="connsiteY5" fmla="*/ 261257 h 276933"/>
                  <a:gd name="connsiteX6" fmla="*/ 198556 w 329184"/>
                  <a:gd name="connsiteY6" fmla="*/ 266482 h 276933"/>
                  <a:gd name="connsiteX7" fmla="*/ 214231 w 329184"/>
                  <a:gd name="connsiteY7" fmla="*/ 276933 h 276933"/>
                  <a:gd name="connsiteX8" fmla="*/ 251665 w 329184"/>
                  <a:gd name="connsiteY8" fmla="*/ 225539 h 276933"/>
                  <a:gd name="connsiteX9" fmla="*/ 282703 w 329184"/>
                  <a:gd name="connsiteY9" fmla="*/ 134370 h 276933"/>
                  <a:gd name="connsiteX10" fmla="*/ 298378 w 329184"/>
                  <a:gd name="connsiteY10" fmla="*/ 89684 h 276933"/>
                  <a:gd name="connsiteX11" fmla="*/ 309999 w 329184"/>
                  <a:gd name="connsiteY11" fmla="*/ 56307 h 276933"/>
                  <a:gd name="connsiteX12" fmla="*/ 329184 w 329184"/>
                  <a:gd name="connsiteY12" fmla="*/ 0 h 276933"/>
                  <a:gd name="connsiteX0" fmla="*/ 0 w 329184"/>
                  <a:gd name="connsiteY0" fmla="*/ 67927 h 276933"/>
                  <a:gd name="connsiteX1" fmla="*/ 130629 w 329184"/>
                  <a:gd name="connsiteY1" fmla="*/ 224681 h 276933"/>
                  <a:gd name="connsiteX2" fmla="*/ 146304 w 329184"/>
                  <a:gd name="connsiteY2" fmla="*/ 240357 h 276933"/>
                  <a:gd name="connsiteX3" fmla="*/ 161980 w 329184"/>
                  <a:gd name="connsiteY3" fmla="*/ 245582 h 276933"/>
                  <a:gd name="connsiteX4" fmla="*/ 182880 w 329184"/>
                  <a:gd name="connsiteY4" fmla="*/ 261257 h 276933"/>
                  <a:gd name="connsiteX5" fmla="*/ 198556 w 329184"/>
                  <a:gd name="connsiteY5" fmla="*/ 266482 h 276933"/>
                  <a:gd name="connsiteX6" fmla="*/ 214231 w 329184"/>
                  <a:gd name="connsiteY6" fmla="*/ 276933 h 276933"/>
                  <a:gd name="connsiteX7" fmla="*/ 251665 w 329184"/>
                  <a:gd name="connsiteY7" fmla="*/ 225539 h 276933"/>
                  <a:gd name="connsiteX8" fmla="*/ 282703 w 329184"/>
                  <a:gd name="connsiteY8" fmla="*/ 134370 h 276933"/>
                  <a:gd name="connsiteX9" fmla="*/ 298378 w 329184"/>
                  <a:gd name="connsiteY9" fmla="*/ 89684 h 276933"/>
                  <a:gd name="connsiteX10" fmla="*/ 309999 w 329184"/>
                  <a:gd name="connsiteY10" fmla="*/ 56307 h 276933"/>
                  <a:gd name="connsiteX11" fmla="*/ 329184 w 329184"/>
                  <a:gd name="connsiteY11" fmla="*/ 0 h 276933"/>
                  <a:gd name="connsiteX0" fmla="*/ 0 w 329184"/>
                  <a:gd name="connsiteY0" fmla="*/ 67927 h 276933"/>
                  <a:gd name="connsiteX1" fmla="*/ 130629 w 329184"/>
                  <a:gd name="connsiteY1" fmla="*/ 224681 h 276933"/>
                  <a:gd name="connsiteX2" fmla="*/ 146304 w 329184"/>
                  <a:gd name="connsiteY2" fmla="*/ 240357 h 276933"/>
                  <a:gd name="connsiteX3" fmla="*/ 182880 w 329184"/>
                  <a:gd name="connsiteY3" fmla="*/ 261257 h 276933"/>
                  <a:gd name="connsiteX4" fmla="*/ 198556 w 329184"/>
                  <a:gd name="connsiteY4" fmla="*/ 266482 h 276933"/>
                  <a:gd name="connsiteX5" fmla="*/ 214231 w 329184"/>
                  <a:gd name="connsiteY5" fmla="*/ 276933 h 276933"/>
                  <a:gd name="connsiteX6" fmla="*/ 251665 w 329184"/>
                  <a:gd name="connsiteY6" fmla="*/ 225539 h 276933"/>
                  <a:gd name="connsiteX7" fmla="*/ 282703 w 329184"/>
                  <a:gd name="connsiteY7" fmla="*/ 134370 h 276933"/>
                  <a:gd name="connsiteX8" fmla="*/ 298378 w 329184"/>
                  <a:gd name="connsiteY8" fmla="*/ 89684 h 276933"/>
                  <a:gd name="connsiteX9" fmla="*/ 309999 w 329184"/>
                  <a:gd name="connsiteY9" fmla="*/ 56307 h 276933"/>
                  <a:gd name="connsiteX10" fmla="*/ 329184 w 329184"/>
                  <a:gd name="connsiteY10" fmla="*/ 0 h 276933"/>
                  <a:gd name="connsiteX0" fmla="*/ 0 w 329184"/>
                  <a:gd name="connsiteY0" fmla="*/ 67927 h 276933"/>
                  <a:gd name="connsiteX1" fmla="*/ 130629 w 329184"/>
                  <a:gd name="connsiteY1" fmla="*/ 224681 h 276933"/>
                  <a:gd name="connsiteX2" fmla="*/ 146304 w 329184"/>
                  <a:gd name="connsiteY2" fmla="*/ 240357 h 276933"/>
                  <a:gd name="connsiteX3" fmla="*/ 198556 w 329184"/>
                  <a:gd name="connsiteY3" fmla="*/ 266482 h 276933"/>
                  <a:gd name="connsiteX4" fmla="*/ 214231 w 329184"/>
                  <a:gd name="connsiteY4" fmla="*/ 276933 h 276933"/>
                  <a:gd name="connsiteX5" fmla="*/ 251665 w 329184"/>
                  <a:gd name="connsiteY5" fmla="*/ 225539 h 276933"/>
                  <a:gd name="connsiteX6" fmla="*/ 282703 w 329184"/>
                  <a:gd name="connsiteY6" fmla="*/ 134370 h 276933"/>
                  <a:gd name="connsiteX7" fmla="*/ 298378 w 329184"/>
                  <a:gd name="connsiteY7" fmla="*/ 89684 h 276933"/>
                  <a:gd name="connsiteX8" fmla="*/ 309999 w 329184"/>
                  <a:gd name="connsiteY8" fmla="*/ 56307 h 276933"/>
                  <a:gd name="connsiteX9" fmla="*/ 329184 w 329184"/>
                  <a:gd name="connsiteY9" fmla="*/ 0 h 276933"/>
                  <a:gd name="connsiteX0" fmla="*/ 0 w 329184"/>
                  <a:gd name="connsiteY0" fmla="*/ 67927 h 276933"/>
                  <a:gd name="connsiteX1" fmla="*/ 130629 w 329184"/>
                  <a:gd name="connsiteY1" fmla="*/ 224681 h 276933"/>
                  <a:gd name="connsiteX2" fmla="*/ 146304 w 329184"/>
                  <a:gd name="connsiteY2" fmla="*/ 240357 h 276933"/>
                  <a:gd name="connsiteX3" fmla="*/ 214231 w 329184"/>
                  <a:gd name="connsiteY3" fmla="*/ 276933 h 276933"/>
                  <a:gd name="connsiteX4" fmla="*/ 251665 w 329184"/>
                  <a:gd name="connsiteY4" fmla="*/ 225539 h 276933"/>
                  <a:gd name="connsiteX5" fmla="*/ 282703 w 329184"/>
                  <a:gd name="connsiteY5" fmla="*/ 134370 h 276933"/>
                  <a:gd name="connsiteX6" fmla="*/ 298378 w 329184"/>
                  <a:gd name="connsiteY6" fmla="*/ 89684 h 276933"/>
                  <a:gd name="connsiteX7" fmla="*/ 309999 w 329184"/>
                  <a:gd name="connsiteY7" fmla="*/ 56307 h 276933"/>
                  <a:gd name="connsiteX8" fmla="*/ 329184 w 329184"/>
                  <a:gd name="connsiteY8" fmla="*/ 0 h 276933"/>
                  <a:gd name="connsiteX0" fmla="*/ 0 w 329184"/>
                  <a:gd name="connsiteY0" fmla="*/ 67927 h 276933"/>
                  <a:gd name="connsiteX1" fmla="*/ 130629 w 329184"/>
                  <a:gd name="connsiteY1" fmla="*/ 224681 h 276933"/>
                  <a:gd name="connsiteX2" fmla="*/ 214231 w 329184"/>
                  <a:gd name="connsiteY2" fmla="*/ 276933 h 276933"/>
                  <a:gd name="connsiteX3" fmla="*/ 251665 w 329184"/>
                  <a:gd name="connsiteY3" fmla="*/ 225539 h 276933"/>
                  <a:gd name="connsiteX4" fmla="*/ 282703 w 329184"/>
                  <a:gd name="connsiteY4" fmla="*/ 134370 h 276933"/>
                  <a:gd name="connsiteX5" fmla="*/ 298378 w 329184"/>
                  <a:gd name="connsiteY5" fmla="*/ 89684 h 276933"/>
                  <a:gd name="connsiteX6" fmla="*/ 309999 w 329184"/>
                  <a:gd name="connsiteY6" fmla="*/ 56307 h 276933"/>
                  <a:gd name="connsiteX7" fmla="*/ 329184 w 329184"/>
                  <a:gd name="connsiteY7" fmla="*/ 0 h 276933"/>
                  <a:gd name="connsiteX0" fmla="*/ 0 w 329184"/>
                  <a:gd name="connsiteY0" fmla="*/ 67927 h 276933"/>
                  <a:gd name="connsiteX1" fmla="*/ 214231 w 329184"/>
                  <a:gd name="connsiteY1" fmla="*/ 276933 h 276933"/>
                  <a:gd name="connsiteX2" fmla="*/ 251665 w 329184"/>
                  <a:gd name="connsiteY2" fmla="*/ 225539 h 276933"/>
                  <a:gd name="connsiteX3" fmla="*/ 282703 w 329184"/>
                  <a:gd name="connsiteY3" fmla="*/ 134370 h 276933"/>
                  <a:gd name="connsiteX4" fmla="*/ 298378 w 329184"/>
                  <a:gd name="connsiteY4" fmla="*/ 89684 h 276933"/>
                  <a:gd name="connsiteX5" fmla="*/ 309999 w 329184"/>
                  <a:gd name="connsiteY5" fmla="*/ 56307 h 276933"/>
                  <a:gd name="connsiteX6" fmla="*/ 329184 w 329184"/>
                  <a:gd name="connsiteY6" fmla="*/ 0 h 276933"/>
                  <a:gd name="connsiteX0" fmla="*/ 0 w 329184"/>
                  <a:gd name="connsiteY0" fmla="*/ 67927 h 276933"/>
                  <a:gd name="connsiteX1" fmla="*/ 214231 w 329184"/>
                  <a:gd name="connsiteY1" fmla="*/ 276933 h 276933"/>
                  <a:gd name="connsiteX2" fmla="*/ 251665 w 329184"/>
                  <a:gd name="connsiteY2" fmla="*/ 225539 h 276933"/>
                  <a:gd name="connsiteX3" fmla="*/ 282703 w 329184"/>
                  <a:gd name="connsiteY3" fmla="*/ 134370 h 276933"/>
                  <a:gd name="connsiteX4" fmla="*/ 298378 w 329184"/>
                  <a:gd name="connsiteY4" fmla="*/ 89684 h 276933"/>
                  <a:gd name="connsiteX5" fmla="*/ 329184 w 329184"/>
                  <a:gd name="connsiteY5" fmla="*/ 0 h 276933"/>
                  <a:gd name="connsiteX0" fmla="*/ 0 w 329184"/>
                  <a:gd name="connsiteY0" fmla="*/ 67927 h 276933"/>
                  <a:gd name="connsiteX1" fmla="*/ 214231 w 329184"/>
                  <a:gd name="connsiteY1" fmla="*/ 276933 h 276933"/>
                  <a:gd name="connsiteX2" fmla="*/ 251665 w 329184"/>
                  <a:gd name="connsiteY2" fmla="*/ 225539 h 276933"/>
                  <a:gd name="connsiteX3" fmla="*/ 298378 w 329184"/>
                  <a:gd name="connsiteY3" fmla="*/ 89684 h 276933"/>
                  <a:gd name="connsiteX4" fmla="*/ 329184 w 329184"/>
                  <a:gd name="connsiteY4" fmla="*/ 0 h 276933"/>
                  <a:gd name="connsiteX0" fmla="*/ 0 w 329184"/>
                  <a:gd name="connsiteY0" fmla="*/ 67927 h 276999"/>
                  <a:gd name="connsiteX1" fmla="*/ 214231 w 329184"/>
                  <a:gd name="connsiteY1" fmla="*/ 276933 h 276999"/>
                  <a:gd name="connsiteX2" fmla="*/ 298378 w 329184"/>
                  <a:gd name="connsiteY2" fmla="*/ 89684 h 276999"/>
                  <a:gd name="connsiteX3" fmla="*/ 329184 w 329184"/>
                  <a:gd name="connsiteY3" fmla="*/ 0 h 276999"/>
                  <a:gd name="connsiteX0" fmla="*/ 0 w 329184"/>
                  <a:gd name="connsiteY0" fmla="*/ 67927 h 276933"/>
                  <a:gd name="connsiteX1" fmla="*/ 214231 w 329184"/>
                  <a:gd name="connsiteY1" fmla="*/ 276933 h 276933"/>
                  <a:gd name="connsiteX2" fmla="*/ 329184 w 329184"/>
                  <a:gd name="connsiteY2" fmla="*/ 0 h 276933"/>
                  <a:gd name="connsiteX0" fmla="*/ 0 w 323662"/>
                  <a:gd name="connsiteY0" fmla="*/ 97883 h 306889"/>
                  <a:gd name="connsiteX1" fmla="*/ 214231 w 323662"/>
                  <a:gd name="connsiteY1" fmla="*/ 306889 h 306889"/>
                  <a:gd name="connsiteX2" fmla="*/ 323662 w 323662"/>
                  <a:gd name="connsiteY2" fmla="*/ 0 h 306889"/>
                </a:gdLst>
                <a:ahLst/>
                <a:cxnLst>
                  <a:cxn ang="0">
                    <a:pos x="connsiteX0" y="connsiteY0"/>
                  </a:cxn>
                  <a:cxn ang="0">
                    <a:pos x="connsiteX1" y="connsiteY1"/>
                  </a:cxn>
                  <a:cxn ang="0">
                    <a:pos x="connsiteX2" y="connsiteY2"/>
                  </a:cxn>
                </a:cxnLst>
                <a:rect l="l" t="t" r="r" b="b"/>
                <a:pathLst>
                  <a:path w="323662" h="306889">
                    <a:moveTo>
                      <a:pt x="0" y="97883"/>
                    </a:moveTo>
                    <a:lnTo>
                      <a:pt x="214231" y="306889"/>
                    </a:lnTo>
                    <a:cubicBezTo>
                      <a:pt x="269095" y="295568"/>
                      <a:pt x="299714" y="57694"/>
                      <a:pt x="323662" y="0"/>
                    </a:cubicBezTo>
                  </a:path>
                </a:pathLst>
              </a:custGeom>
              <a:noFill/>
              <a:ln w="19050" cap="rnd">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1"/>
                <a:endParaRPr lang="en-US" sz="3200">
                  <a:solidFill>
                    <a:schemeClr val="lt1"/>
                  </a:solidFill>
                </a:endParaRPr>
              </a:p>
            </p:txBody>
          </p:sp>
        </p:grpSp>
        <p:sp>
          <p:nvSpPr>
            <p:cNvPr id="68" name="Rectangle 67"/>
            <p:cNvSpPr/>
            <p:nvPr/>
          </p:nvSpPr>
          <p:spPr>
            <a:xfrm rot="21599113">
              <a:off x="4159260" y="2049060"/>
              <a:ext cx="1209243" cy="130254"/>
            </a:xfrm>
            <a:prstGeom prst="rect">
              <a:avLst/>
            </a:prstGeom>
          </p:spPr>
          <p:txBody>
            <a:bodyPr wrap="square" anchor="ctr">
              <a:spAutoFit/>
            </a:bodyPr>
            <a:lstStyle/>
            <a:p>
              <a:pPr algn="ctr"/>
              <a:endParaRPr lang="en-US" dirty="0">
                <a:solidFill>
                  <a:schemeClr val="bg1"/>
                </a:solidFill>
                <a:latin typeface="A dastnvis"/>
                <a:cs typeface="B Yekan" pitchFamily="2" charset="-78"/>
              </a:endParaRPr>
            </a:p>
          </p:txBody>
        </p:sp>
        <p:grpSp>
          <p:nvGrpSpPr>
            <p:cNvPr id="69" name="Group 68"/>
            <p:cNvGrpSpPr/>
            <p:nvPr/>
          </p:nvGrpSpPr>
          <p:grpSpPr>
            <a:xfrm rot="21599113">
              <a:off x="6172260" y="1576712"/>
              <a:ext cx="184785" cy="186690"/>
              <a:chOff x="4917745" y="2235200"/>
              <a:chExt cx="2584952" cy="2489199"/>
            </a:xfrm>
            <a:effectLst>
              <a:outerShdw blurRad="50800" dist="25400" dir="8100000" algn="tr" rotWithShape="0">
                <a:prstClr val="black">
                  <a:alpha val="45000"/>
                </a:prstClr>
              </a:outerShdw>
            </a:effectLst>
          </p:grpSpPr>
          <p:sp>
            <p:nvSpPr>
              <p:cNvPr id="73" name="Oval 72"/>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74" name="Oval 73"/>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75" name="Oval 74"/>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grpSp>
      </p:grpSp>
      <p:sp>
        <p:nvSpPr>
          <p:cNvPr id="65" name="Rectangle 64"/>
          <p:cNvSpPr/>
          <p:nvPr/>
        </p:nvSpPr>
        <p:spPr>
          <a:xfrm>
            <a:off x="4876800" y="2743199"/>
            <a:ext cx="3677860" cy="2590801"/>
          </a:xfrm>
          <a:prstGeom prst="rect">
            <a:avLst/>
          </a:prstGeom>
          <a:noFill/>
          <a:ln w="12700" cap="flat" cmpd="sng" algn="ctr">
            <a:noFill/>
            <a:prstDash val="solid"/>
          </a:ln>
          <a:effectLst/>
        </p:spPr>
        <p:txBody>
          <a:bodyPr lIns="91440" tIns="0" rIns="91440" bIns="0" rtlCol="0" anchor="t"/>
          <a:lstStyle/>
          <a:p>
            <a:pPr algn="justLow" rtl="1"/>
            <a:r>
              <a:rPr lang="fa-IR" sz="2400" b="1" dirty="0">
                <a:cs typeface="B Yekan" pitchFamily="2" charset="-78"/>
              </a:rPr>
              <a:t>برخي اعتقاد دارند که يک شخص، يا رهبر متولد مي </a:t>
            </a:r>
            <a:r>
              <a:rPr lang="fa-IR" sz="2400" b="1" dirty="0" smtClean="0">
                <a:cs typeface="B Yekan" pitchFamily="2" charset="-78"/>
              </a:rPr>
              <a:t>شوديا نه</a:t>
            </a:r>
            <a:r>
              <a:rPr lang="fa-IR" sz="2400" b="1" dirty="0">
                <a:cs typeface="B Yekan" pitchFamily="2" charset="-78"/>
              </a:rPr>
              <a:t>. از نظر اين افراد رهبران ابرمرداني هستند که به علت ويژگي هايي که موهبت الهي است شايستگي رهبري پيدا کرده </a:t>
            </a:r>
            <a:r>
              <a:rPr lang="fa-IR" sz="2400" b="1" dirty="0" smtClean="0">
                <a:cs typeface="B Yekan" pitchFamily="2" charset="-78"/>
              </a:rPr>
              <a:t>اند.</a:t>
            </a:r>
            <a:endParaRPr lang="fa-IR" sz="2400" b="1" dirty="0">
              <a:cs typeface="B Yekan" pitchFamily="2" charset="-78"/>
            </a:endParaRPr>
          </a:p>
        </p:txBody>
      </p:sp>
      <p:sp>
        <p:nvSpPr>
          <p:cNvPr id="5" name="Rectangle 4"/>
          <p:cNvSpPr/>
          <p:nvPr/>
        </p:nvSpPr>
        <p:spPr>
          <a:xfrm>
            <a:off x="602315" y="1449716"/>
            <a:ext cx="3505200" cy="5262979"/>
          </a:xfrm>
          <a:prstGeom prst="rect">
            <a:avLst/>
          </a:prstGeom>
        </p:spPr>
        <p:txBody>
          <a:bodyPr wrap="square">
            <a:spAutoFit/>
          </a:bodyPr>
          <a:lstStyle/>
          <a:p>
            <a:pPr algn="justLow" rtl="1"/>
            <a:r>
              <a:rPr lang="fa-IR" sz="2800" b="1" dirty="0" smtClean="0">
                <a:solidFill>
                  <a:schemeClr val="bg1"/>
                </a:solidFill>
                <a:cs typeface="B Yekan" pitchFamily="2" charset="-78"/>
              </a:rPr>
              <a:t>بنابراین داراي </a:t>
            </a:r>
            <a:r>
              <a:rPr lang="fa-IR" sz="2800" b="1" dirty="0">
                <a:solidFill>
                  <a:schemeClr val="bg1"/>
                </a:solidFill>
                <a:cs typeface="B Yekan" pitchFamily="2" charset="-78"/>
              </a:rPr>
              <a:t>خصوصياتي چون هوشمندي، برونگرايي، تسلط بر خود، بلوغ اجتماعي و وسعت ديد</a:t>
            </a:r>
            <a:r>
              <a:rPr lang="fa-IR" sz="2800" b="1" dirty="0" smtClean="0">
                <a:solidFill>
                  <a:schemeClr val="bg1"/>
                </a:solidFill>
                <a:cs typeface="B Yekan" pitchFamily="2" charset="-78"/>
              </a:rPr>
              <a:t>اعتماد </a:t>
            </a:r>
            <a:r>
              <a:rPr lang="fa-IR" sz="2800" b="1" dirty="0">
                <a:solidFill>
                  <a:schemeClr val="bg1"/>
                </a:solidFill>
                <a:cs typeface="B Yekan" pitchFamily="2" charset="-78"/>
              </a:rPr>
              <a:t>به نفس، سخنوري و جاذبه کلام</a:t>
            </a:r>
            <a:r>
              <a:rPr lang="fa-IR" sz="2800" b="1" dirty="0" smtClean="0">
                <a:solidFill>
                  <a:schemeClr val="bg1"/>
                </a:solidFill>
                <a:cs typeface="B Yekan" pitchFamily="2" charset="-78"/>
              </a:rPr>
              <a:t>، پشتکار </a:t>
            </a:r>
            <a:r>
              <a:rPr lang="fa-IR" sz="2800" b="1" dirty="0">
                <a:solidFill>
                  <a:schemeClr val="bg1"/>
                </a:solidFill>
                <a:cs typeface="B Yekan" pitchFamily="2" charset="-78"/>
              </a:rPr>
              <a:t>و تلاش و ابداع و </a:t>
            </a:r>
            <a:r>
              <a:rPr lang="fa-IR" sz="2800" b="1" dirty="0" smtClean="0">
                <a:solidFill>
                  <a:schemeClr val="bg1"/>
                </a:solidFill>
                <a:cs typeface="B Yekan" pitchFamily="2" charset="-78"/>
              </a:rPr>
              <a:t>ابتکار، </a:t>
            </a:r>
            <a:r>
              <a:rPr lang="fa-IR" sz="2800" b="1" dirty="0">
                <a:solidFill>
                  <a:schemeClr val="bg1"/>
                </a:solidFill>
                <a:cs typeface="B Yekan" pitchFamily="2" charset="-78"/>
              </a:rPr>
              <a:t>زيبايي و جذابيت سيما و چهره و مانند آنها </a:t>
            </a:r>
            <a:r>
              <a:rPr lang="fa-IR" sz="2800" b="1" dirty="0" smtClean="0">
                <a:solidFill>
                  <a:schemeClr val="bg1"/>
                </a:solidFill>
                <a:cs typeface="B Yekan" pitchFamily="2" charset="-78"/>
              </a:rPr>
              <a:t>می باشند</a:t>
            </a:r>
            <a:r>
              <a:rPr lang="en-US" sz="2800" b="1" dirty="0" smtClean="0">
                <a:solidFill>
                  <a:schemeClr val="bg1"/>
                </a:solidFill>
                <a:cs typeface="B Yekan" pitchFamily="2" charset="-78"/>
              </a:rPr>
              <a:t>.</a:t>
            </a:r>
            <a:endParaRPr lang="fa-IR" sz="2800" b="1" dirty="0" smtClean="0">
              <a:solidFill>
                <a:schemeClr val="bg1"/>
              </a:solidFill>
              <a:cs typeface="B Yekan" pitchFamily="2" charset="-78"/>
            </a:endParaRPr>
          </a:p>
          <a:p>
            <a:pPr algn="justLow" rtl="1"/>
            <a:endParaRPr lang="en-US" sz="2800" b="1" dirty="0">
              <a:solidFill>
                <a:schemeClr val="bg1"/>
              </a:solidFill>
              <a:latin typeface="A dastnvis"/>
              <a:cs typeface="B Yekan" pitchFamily="2" charset="-78"/>
            </a:endParaRPr>
          </a:p>
        </p:txBody>
      </p:sp>
    </p:spTree>
    <p:extLst>
      <p:ext uri="{BB962C8B-B14F-4D97-AF65-F5344CB8AC3E}">
        <p14:creationId xmlns:p14="http://schemas.microsoft.com/office/powerpoint/2010/main" val="152635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gtEl>
                                        <p:attrNameLst>
                                          <p:attrName>r</p:attrName>
                                        </p:attrNameLst>
                                      </p:cBhvr>
                                    </p:animRot>
                                    <p:animRot by="-240000">
                                      <p:cBhvr>
                                        <p:cTn id="7" dur="200" fill="hold">
                                          <p:stCondLst>
                                            <p:cond delay="200"/>
                                          </p:stCondLst>
                                        </p:cTn>
                                        <p:tgtEl>
                                          <p:spTgt spid="3"/>
                                        </p:tgtEl>
                                        <p:attrNameLst>
                                          <p:attrName>r</p:attrName>
                                        </p:attrNameLst>
                                      </p:cBhvr>
                                    </p:animRot>
                                    <p:animRot by="240000">
                                      <p:cBhvr>
                                        <p:cTn id="8" dur="200" fill="hold">
                                          <p:stCondLst>
                                            <p:cond delay="400"/>
                                          </p:stCondLst>
                                        </p:cTn>
                                        <p:tgtEl>
                                          <p:spTgt spid="3"/>
                                        </p:tgtEl>
                                        <p:attrNameLst>
                                          <p:attrName>r</p:attrName>
                                        </p:attrNameLst>
                                      </p:cBhvr>
                                    </p:animRot>
                                    <p:animRot by="-240000">
                                      <p:cBhvr>
                                        <p:cTn id="9" dur="200" fill="hold">
                                          <p:stCondLst>
                                            <p:cond delay="600"/>
                                          </p:stCondLst>
                                        </p:cTn>
                                        <p:tgtEl>
                                          <p:spTgt spid="3"/>
                                        </p:tgtEl>
                                        <p:attrNameLst>
                                          <p:attrName>r</p:attrName>
                                        </p:attrNameLst>
                                      </p:cBhvr>
                                    </p:animRot>
                                    <p:animRot by="120000">
                                      <p:cBhvr>
                                        <p:cTn id="10"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V="1">
            <a:off x="2322607" y="4323357"/>
            <a:ext cx="4724624" cy="598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583910" y="3206600"/>
            <a:ext cx="0" cy="1146675"/>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457200" y="503238"/>
            <a:ext cx="8229600" cy="715962"/>
          </a:xfrm>
        </p:spPr>
        <p:txBody>
          <a:bodyPr/>
          <a:lstStyle/>
          <a:p>
            <a:pPr algn="ctr" rtl="1"/>
            <a:r>
              <a:rPr lang="fa-IR" dirty="0">
                <a:solidFill>
                  <a:srgbClr val="FFFF00"/>
                </a:solidFill>
                <a:cs typeface="B Titr" pitchFamily="2" charset="-78"/>
              </a:rPr>
              <a:t>مهارتهاي مورد نياز مديران</a:t>
            </a:r>
            <a:endParaRPr lang="en-US" dirty="0">
              <a:solidFill>
                <a:srgbClr val="FFFF00"/>
              </a:solidFill>
              <a:cs typeface="B Titr" pitchFamily="2" charset="-78"/>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44" name="Group 43"/>
          <p:cNvGrpSpPr/>
          <p:nvPr/>
        </p:nvGrpSpPr>
        <p:grpSpPr>
          <a:xfrm>
            <a:off x="3804696" y="1911200"/>
            <a:ext cx="1497868" cy="1441600"/>
            <a:chOff x="3835946" y="3104282"/>
            <a:chExt cx="1497868" cy="1441600"/>
          </a:xfrm>
        </p:grpSpPr>
        <p:sp>
          <p:nvSpPr>
            <p:cNvPr id="46"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3200" b="1" dirty="0">
                <a:solidFill>
                  <a:schemeClr val="tx1"/>
                </a:solidFill>
                <a:latin typeface="Arial" pitchFamily="34" charset="0"/>
                <a:cs typeface="B Yekan" pitchFamily="2" charset="-78"/>
              </a:endParaRPr>
            </a:p>
          </p:txBody>
        </p:sp>
        <p:sp>
          <p:nvSpPr>
            <p:cNvPr id="47" name="Rectangle 46"/>
            <p:cNvSpPr/>
            <p:nvPr/>
          </p:nvSpPr>
          <p:spPr>
            <a:xfrm rot="21599113">
              <a:off x="3917589" y="3377452"/>
              <a:ext cx="1347900" cy="1077218"/>
            </a:xfrm>
            <a:prstGeom prst="rect">
              <a:avLst/>
            </a:prstGeom>
          </p:spPr>
          <p:txBody>
            <a:bodyPr wrap="square">
              <a:spAutoFit/>
            </a:bodyPr>
            <a:lstStyle/>
            <a:p>
              <a:pPr algn="ctr"/>
              <a:r>
                <a:rPr lang="fa-IR" sz="3200" b="1" dirty="0" smtClean="0">
                  <a:solidFill>
                    <a:schemeClr val="tx1">
                      <a:lumMod val="95000"/>
                      <a:lumOff val="5000"/>
                    </a:schemeClr>
                  </a:solidFill>
                  <a:latin typeface="Comic Sans MS" pitchFamily="66" charset="0"/>
                  <a:cs typeface="B Yekan" pitchFamily="2" charset="-78"/>
                </a:rPr>
                <a:t>مهارت ادراکی</a:t>
              </a:r>
              <a:endParaRPr lang="en-US" sz="3200" b="1" dirty="0">
                <a:solidFill>
                  <a:schemeClr val="tx1">
                    <a:lumMod val="95000"/>
                    <a:lumOff val="5000"/>
                  </a:schemeClr>
                </a:solidFill>
                <a:latin typeface="Comic Sans MS" pitchFamily="66" charset="0"/>
                <a:cs typeface="B Yekan" pitchFamily="2" charset="-78"/>
              </a:endParaRPr>
            </a:p>
          </p:txBody>
        </p:sp>
        <p:grpSp>
          <p:nvGrpSpPr>
            <p:cNvPr id="61" name="Group 60"/>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2" name="Oval 61"/>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200" b="1">
                  <a:cs typeface="B Yekan" pitchFamily="2" charset="-78"/>
                </a:endParaRPr>
              </a:p>
            </p:txBody>
          </p:sp>
          <p:sp>
            <p:nvSpPr>
              <p:cNvPr id="63" name="Oval 62"/>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200" b="1">
                  <a:cs typeface="B Yekan" pitchFamily="2" charset="-78"/>
                </a:endParaRPr>
              </a:p>
            </p:txBody>
          </p:sp>
          <p:sp>
            <p:nvSpPr>
              <p:cNvPr id="64" name="Oval 63"/>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200" b="1">
                  <a:cs typeface="B Yekan" pitchFamily="2" charset="-78"/>
                </a:endParaRPr>
              </a:p>
            </p:txBody>
          </p:sp>
        </p:grpSp>
      </p:grpSp>
      <p:grpSp>
        <p:nvGrpSpPr>
          <p:cNvPr id="65" name="Group 64"/>
          <p:cNvGrpSpPr/>
          <p:nvPr/>
        </p:nvGrpSpPr>
        <p:grpSpPr>
          <a:xfrm>
            <a:off x="6705600" y="3816200"/>
            <a:ext cx="1497868" cy="1441600"/>
            <a:chOff x="3835946" y="3104282"/>
            <a:chExt cx="1497868" cy="1441600"/>
          </a:xfrm>
        </p:grpSpPr>
        <p:sp>
          <p:nvSpPr>
            <p:cNvPr id="66"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3200" b="1" dirty="0">
                <a:solidFill>
                  <a:schemeClr val="tx1"/>
                </a:solidFill>
                <a:latin typeface="Arial" pitchFamily="34" charset="0"/>
                <a:cs typeface="B Yekan" pitchFamily="2" charset="-78"/>
              </a:endParaRPr>
            </a:p>
          </p:txBody>
        </p:sp>
        <p:sp>
          <p:nvSpPr>
            <p:cNvPr id="67" name="Rectangle 66"/>
            <p:cNvSpPr/>
            <p:nvPr/>
          </p:nvSpPr>
          <p:spPr>
            <a:xfrm rot="21599113">
              <a:off x="3928976" y="3409256"/>
              <a:ext cx="1347900" cy="1077218"/>
            </a:xfrm>
            <a:prstGeom prst="rect">
              <a:avLst/>
            </a:prstGeom>
          </p:spPr>
          <p:txBody>
            <a:bodyPr wrap="square">
              <a:spAutoFit/>
            </a:bodyPr>
            <a:lstStyle/>
            <a:p>
              <a:pPr algn="ctr"/>
              <a:r>
                <a:rPr lang="fa-IR" sz="3200" b="1" dirty="0" smtClean="0">
                  <a:solidFill>
                    <a:schemeClr val="tx1">
                      <a:lumMod val="95000"/>
                      <a:lumOff val="5000"/>
                    </a:schemeClr>
                  </a:solidFill>
                  <a:latin typeface="Comic Sans MS" pitchFamily="66" charset="0"/>
                  <a:cs typeface="B Yekan" pitchFamily="2" charset="-78"/>
                </a:rPr>
                <a:t>مهارت انسانی</a:t>
              </a:r>
              <a:endParaRPr lang="en-US" sz="3200" b="1" dirty="0">
                <a:solidFill>
                  <a:schemeClr val="tx1">
                    <a:lumMod val="95000"/>
                    <a:lumOff val="5000"/>
                  </a:schemeClr>
                </a:solidFill>
                <a:latin typeface="Comic Sans MS" pitchFamily="66" charset="0"/>
                <a:cs typeface="B Yekan" pitchFamily="2" charset="-78"/>
              </a:endParaRPr>
            </a:p>
          </p:txBody>
        </p:sp>
        <p:grpSp>
          <p:nvGrpSpPr>
            <p:cNvPr id="68" name="Group 67"/>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9" name="Oval 68"/>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200" b="1">
                  <a:cs typeface="B Yekan" pitchFamily="2" charset="-78"/>
                </a:endParaRPr>
              </a:p>
            </p:txBody>
          </p:sp>
          <p:sp>
            <p:nvSpPr>
              <p:cNvPr id="70" name="Oval 69"/>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200" b="1">
                  <a:cs typeface="B Yekan" pitchFamily="2" charset="-78"/>
                </a:endParaRPr>
              </a:p>
            </p:txBody>
          </p:sp>
          <p:sp>
            <p:nvSpPr>
              <p:cNvPr id="73" name="Oval 7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200" b="1">
                  <a:cs typeface="B Yekan" pitchFamily="2" charset="-78"/>
                </a:endParaRPr>
              </a:p>
            </p:txBody>
          </p:sp>
        </p:grpSp>
      </p:grpSp>
      <p:grpSp>
        <p:nvGrpSpPr>
          <p:cNvPr id="74" name="Group 73"/>
          <p:cNvGrpSpPr/>
          <p:nvPr/>
        </p:nvGrpSpPr>
        <p:grpSpPr>
          <a:xfrm>
            <a:off x="914400" y="3813356"/>
            <a:ext cx="1497868" cy="1441600"/>
            <a:chOff x="3835946" y="3104282"/>
            <a:chExt cx="1497868" cy="1441600"/>
          </a:xfrm>
        </p:grpSpPr>
        <p:sp>
          <p:nvSpPr>
            <p:cNvPr id="75"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76" name="Rectangle 75"/>
            <p:cNvSpPr/>
            <p:nvPr/>
          </p:nvSpPr>
          <p:spPr>
            <a:xfrm rot="21599113">
              <a:off x="3909824" y="3420978"/>
              <a:ext cx="1347900" cy="1077218"/>
            </a:xfrm>
            <a:prstGeom prst="rect">
              <a:avLst/>
            </a:prstGeom>
          </p:spPr>
          <p:txBody>
            <a:bodyPr wrap="square">
              <a:spAutoFit/>
            </a:bodyPr>
            <a:lstStyle/>
            <a:p>
              <a:pPr algn="ctr"/>
              <a:r>
                <a:rPr lang="fa-IR" sz="3200" b="1" dirty="0" smtClean="0">
                  <a:solidFill>
                    <a:schemeClr val="tx1">
                      <a:lumMod val="95000"/>
                      <a:lumOff val="5000"/>
                    </a:schemeClr>
                  </a:solidFill>
                  <a:latin typeface="Comic Sans MS" pitchFamily="66" charset="0"/>
                  <a:cs typeface="B Yekan" pitchFamily="2" charset="-78"/>
                </a:rPr>
                <a:t>مهارت فنی</a:t>
              </a:r>
              <a:endParaRPr lang="en-US" sz="3200" b="1" dirty="0">
                <a:solidFill>
                  <a:schemeClr val="tx1">
                    <a:lumMod val="95000"/>
                    <a:lumOff val="5000"/>
                  </a:schemeClr>
                </a:solidFill>
                <a:latin typeface="Comic Sans MS" pitchFamily="66" charset="0"/>
                <a:cs typeface="B Yekan" pitchFamily="2" charset="-78"/>
              </a:endParaRPr>
            </a:p>
          </p:txBody>
        </p:sp>
        <p:grpSp>
          <p:nvGrpSpPr>
            <p:cNvPr id="77" name="Group 76"/>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5" name="Oval 8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6" name="Oval 85"/>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spTree>
    <p:extLst>
      <p:ext uri="{BB962C8B-B14F-4D97-AF65-F5344CB8AC3E}">
        <p14:creationId xmlns:p14="http://schemas.microsoft.com/office/powerpoint/2010/main" val="1046270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2438400" y="3072863"/>
            <a:ext cx="1905000" cy="584737"/>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991734" y="3180991"/>
            <a:ext cx="1485266" cy="476609"/>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647312" y="4080698"/>
            <a:ext cx="0" cy="1449885"/>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583910" y="2438400"/>
            <a:ext cx="0" cy="1447800"/>
          </a:xfrm>
          <a:prstGeom prst="line">
            <a:avLst/>
          </a:prstGeom>
          <a:ln w="22860">
            <a:gradFill flip="none" rotWithShape="1">
              <a:gsLst>
                <a:gs pos="0">
                  <a:schemeClr val="bg1">
                    <a:lumMod val="95000"/>
                  </a:schemeClr>
                </a:gs>
                <a:gs pos="50000">
                  <a:schemeClr val="bg1"/>
                </a:gs>
                <a:gs pos="78000">
                  <a:srgbClr val="AFAFAF"/>
                </a:gs>
                <a:gs pos="28000">
                  <a:schemeClr val="tx1">
                    <a:lumMod val="65000"/>
                    <a:lumOff val="35000"/>
                  </a:schemeClr>
                </a:gs>
                <a:gs pos="100000">
                  <a:schemeClr val="bg1"/>
                </a:gs>
              </a:gsLst>
              <a:lin ang="2700000" scaled="1"/>
              <a:tileRect/>
            </a:gra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pPr algn="ctr"/>
            <a:r>
              <a:rPr lang="fa-IR" dirty="0" smtClean="0">
                <a:solidFill>
                  <a:srgbClr val="FFFF00"/>
                </a:solidFill>
                <a:cs typeface="B Titr" pitchFamily="2" charset="-78"/>
              </a:rPr>
              <a:t>وظایف مدیران</a:t>
            </a:r>
            <a:endParaRPr lang="en-US" dirty="0">
              <a:solidFill>
                <a:srgbClr val="FFFF00"/>
              </a:solidFill>
              <a:cs typeface="B Titr" pitchFamily="2" charset="-78"/>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3835946" y="3104282"/>
            <a:ext cx="1497868" cy="1441600"/>
            <a:chOff x="3835946" y="3104282"/>
            <a:chExt cx="1497868" cy="1441600"/>
          </a:xfrm>
        </p:grpSpPr>
        <p:sp>
          <p:nvSpPr>
            <p:cNvPr id="37"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38" name="Rectangle 37"/>
            <p:cNvSpPr/>
            <p:nvPr/>
          </p:nvSpPr>
          <p:spPr>
            <a:xfrm rot="21599113">
              <a:off x="3909824" y="3560628"/>
              <a:ext cx="1347900" cy="523220"/>
            </a:xfrm>
            <a:prstGeom prst="rect">
              <a:avLst/>
            </a:prstGeom>
          </p:spPr>
          <p:txBody>
            <a:bodyPr wrap="square">
              <a:spAutoFit/>
            </a:bodyPr>
            <a:lstStyle/>
            <a:p>
              <a:pPr algn="ctr"/>
              <a:r>
                <a:rPr lang="fa-IR" sz="2800" b="1" dirty="0" smtClean="0">
                  <a:solidFill>
                    <a:schemeClr val="tx1">
                      <a:lumMod val="95000"/>
                      <a:lumOff val="5000"/>
                    </a:schemeClr>
                  </a:solidFill>
                  <a:latin typeface="Comic Sans MS" pitchFamily="66" charset="0"/>
                  <a:cs typeface="B Yekan" pitchFamily="2" charset="-78"/>
                </a:rPr>
                <a:t>نظارت</a:t>
              </a:r>
              <a:endParaRPr lang="en-US" sz="2800" b="1" dirty="0">
                <a:solidFill>
                  <a:schemeClr val="tx1">
                    <a:lumMod val="95000"/>
                    <a:lumOff val="5000"/>
                  </a:schemeClr>
                </a:solidFill>
                <a:latin typeface="Comic Sans MS" pitchFamily="66" charset="0"/>
                <a:cs typeface="B Yekan" pitchFamily="2" charset="-78"/>
              </a:endParaRPr>
            </a:p>
          </p:txBody>
        </p:sp>
        <p:grpSp>
          <p:nvGrpSpPr>
            <p:cNvPr id="39" name="Group 38"/>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40" name="Oval 39"/>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1" name="Oval 40"/>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42" name="Oval 41"/>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44" name="Group 43"/>
          <p:cNvGrpSpPr/>
          <p:nvPr/>
        </p:nvGrpSpPr>
        <p:grpSpPr>
          <a:xfrm>
            <a:off x="3804696" y="1143000"/>
            <a:ext cx="1497868" cy="1441600"/>
            <a:chOff x="3835946" y="3104282"/>
            <a:chExt cx="1497868" cy="1441600"/>
          </a:xfrm>
        </p:grpSpPr>
        <p:sp>
          <p:nvSpPr>
            <p:cNvPr id="46"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47" name="Rectangle 46"/>
            <p:cNvSpPr/>
            <p:nvPr/>
          </p:nvSpPr>
          <p:spPr>
            <a:xfrm rot="21599113">
              <a:off x="3909824" y="3417767"/>
              <a:ext cx="1347900" cy="954107"/>
            </a:xfrm>
            <a:prstGeom prst="rect">
              <a:avLst/>
            </a:prstGeom>
          </p:spPr>
          <p:txBody>
            <a:bodyPr wrap="square">
              <a:spAutoFit/>
            </a:bodyPr>
            <a:lstStyle/>
            <a:p>
              <a:pPr algn="ctr"/>
              <a:r>
                <a:rPr lang="fa-IR" sz="2800" b="1" dirty="0" smtClean="0">
                  <a:latin typeface="Comic Sans MS" pitchFamily="66" charset="0"/>
                  <a:cs typeface="B Yekan" pitchFamily="2" charset="-78"/>
                </a:rPr>
                <a:t>برنامه ریزی</a:t>
              </a:r>
              <a:endParaRPr lang="en-US" sz="2800" b="1" dirty="0">
                <a:latin typeface="Comic Sans MS" pitchFamily="66" charset="0"/>
                <a:cs typeface="B Yekan" pitchFamily="2" charset="-78"/>
              </a:endParaRPr>
            </a:p>
          </p:txBody>
        </p:sp>
        <p:grpSp>
          <p:nvGrpSpPr>
            <p:cNvPr id="61" name="Group 60"/>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2" name="Oval 61"/>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63" name="Oval 62"/>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64" name="Oval 63"/>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65" name="Group 64"/>
          <p:cNvGrpSpPr/>
          <p:nvPr/>
        </p:nvGrpSpPr>
        <p:grpSpPr>
          <a:xfrm>
            <a:off x="6298297" y="2354907"/>
            <a:ext cx="1497868" cy="1441600"/>
            <a:chOff x="3835946" y="3104282"/>
            <a:chExt cx="1497868" cy="1441600"/>
          </a:xfrm>
        </p:grpSpPr>
        <p:sp>
          <p:nvSpPr>
            <p:cNvPr id="66"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67" name="Rectangle 66"/>
            <p:cNvSpPr/>
            <p:nvPr/>
          </p:nvSpPr>
          <p:spPr>
            <a:xfrm rot="21599113">
              <a:off x="3909824" y="3560628"/>
              <a:ext cx="1347900" cy="523220"/>
            </a:xfrm>
            <a:prstGeom prst="rect">
              <a:avLst/>
            </a:prstGeom>
          </p:spPr>
          <p:txBody>
            <a:bodyPr wrap="square">
              <a:spAutoFit/>
            </a:bodyPr>
            <a:lstStyle/>
            <a:p>
              <a:pPr algn="ctr"/>
              <a:r>
                <a:rPr lang="fa-IR" sz="2800" b="1" dirty="0" smtClean="0">
                  <a:solidFill>
                    <a:schemeClr val="tx1">
                      <a:lumMod val="95000"/>
                      <a:lumOff val="5000"/>
                    </a:schemeClr>
                  </a:solidFill>
                  <a:latin typeface="Comic Sans MS" pitchFamily="66" charset="0"/>
                  <a:cs typeface="B Yekan" pitchFamily="2" charset="-78"/>
                </a:rPr>
                <a:t>هدایت</a:t>
              </a:r>
              <a:endParaRPr lang="en-US" sz="2800" b="1" dirty="0">
                <a:solidFill>
                  <a:schemeClr val="tx1">
                    <a:lumMod val="95000"/>
                    <a:lumOff val="5000"/>
                  </a:schemeClr>
                </a:solidFill>
                <a:latin typeface="Comic Sans MS" pitchFamily="66" charset="0"/>
                <a:cs typeface="B Yekan" pitchFamily="2" charset="-78"/>
              </a:endParaRPr>
            </a:p>
          </p:txBody>
        </p:sp>
        <p:grpSp>
          <p:nvGrpSpPr>
            <p:cNvPr id="68" name="Group 67"/>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69" name="Oval 68"/>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0" name="Oval 69"/>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73" name="Oval 7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74" name="Group 73"/>
          <p:cNvGrpSpPr/>
          <p:nvPr/>
        </p:nvGrpSpPr>
        <p:grpSpPr>
          <a:xfrm>
            <a:off x="1333340" y="2463035"/>
            <a:ext cx="1574387" cy="1441600"/>
            <a:chOff x="3797686" y="3104282"/>
            <a:chExt cx="1574387" cy="1441600"/>
          </a:xfrm>
        </p:grpSpPr>
        <p:sp>
          <p:nvSpPr>
            <p:cNvPr id="75"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76" name="Rectangle 75"/>
            <p:cNvSpPr/>
            <p:nvPr/>
          </p:nvSpPr>
          <p:spPr>
            <a:xfrm rot="21599113">
              <a:off x="3797686" y="3572714"/>
              <a:ext cx="1574387" cy="461665"/>
            </a:xfrm>
            <a:prstGeom prst="rect">
              <a:avLst/>
            </a:prstGeom>
          </p:spPr>
          <p:txBody>
            <a:bodyPr wrap="square">
              <a:spAutoFit/>
            </a:bodyPr>
            <a:lstStyle/>
            <a:p>
              <a:pPr algn="ctr"/>
              <a:r>
                <a:rPr lang="fa-IR" sz="2400" b="1" dirty="0" smtClean="0">
                  <a:latin typeface="Comic Sans MS" pitchFamily="66" charset="0"/>
                  <a:cs typeface="B Yekan" pitchFamily="2" charset="-78"/>
                </a:rPr>
                <a:t>سازماندهی</a:t>
              </a:r>
              <a:endParaRPr lang="en-US" sz="2400" b="1" dirty="0">
                <a:latin typeface="Comic Sans MS" pitchFamily="66" charset="0"/>
                <a:cs typeface="B Yekan" pitchFamily="2" charset="-78"/>
              </a:endParaRPr>
            </a:p>
          </p:txBody>
        </p:sp>
        <p:grpSp>
          <p:nvGrpSpPr>
            <p:cNvPr id="77" name="Group 76"/>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84" name="Oval 83"/>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5" name="Oval 84"/>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86" name="Oval 85"/>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grpSp>
        <p:nvGrpSpPr>
          <p:cNvPr id="87" name="Group 86"/>
          <p:cNvGrpSpPr/>
          <p:nvPr/>
        </p:nvGrpSpPr>
        <p:grpSpPr>
          <a:xfrm>
            <a:off x="3843082" y="5197050"/>
            <a:ext cx="1497868" cy="1441600"/>
            <a:chOff x="3835946" y="3104282"/>
            <a:chExt cx="1497868" cy="1441600"/>
          </a:xfrm>
        </p:grpSpPr>
        <p:sp>
          <p:nvSpPr>
            <p:cNvPr id="88" name="Rectangle 19"/>
            <p:cNvSpPr/>
            <p:nvPr/>
          </p:nvSpPr>
          <p:spPr>
            <a:xfrm rot="21599113">
              <a:off x="3835946" y="3104282"/>
              <a:ext cx="1497868" cy="1441600"/>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sp>
          <p:nvSpPr>
            <p:cNvPr id="89" name="Rectangle 88"/>
            <p:cNvSpPr/>
            <p:nvPr/>
          </p:nvSpPr>
          <p:spPr>
            <a:xfrm rot="21599113">
              <a:off x="3909824" y="3560628"/>
              <a:ext cx="1347900" cy="523220"/>
            </a:xfrm>
            <a:prstGeom prst="rect">
              <a:avLst/>
            </a:prstGeom>
          </p:spPr>
          <p:txBody>
            <a:bodyPr wrap="square">
              <a:spAutoFit/>
            </a:bodyPr>
            <a:lstStyle/>
            <a:p>
              <a:pPr algn="ctr"/>
              <a:r>
                <a:rPr lang="fa-IR" sz="2800" b="1" dirty="0" smtClean="0">
                  <a:solidFill>
                    <a:schemeClr val="tx1">
                      <a:lumMod val="95000"/>
                      <a:lumOff val="5000"/>
                    </a:schemeClr>
                  </a:solidFill>
                  <a:latin typeface="Comic Sans MS" pitchFamily="66" charset="0"/>
                  <a:cs typeface="B Yekan" pitchFamily="2" charset="-78"/>
                </a:rPr>
                <a:t>خلاقیت</a:t>
              </a:r>
              <a:endParaRPr lang="en-US" sz="2800" b="1" dirty="0">
                <a:solidFill>
                  <a:schemeClr val="tx1">
                    <a:lumMod val="95000"/>
                    <a:lumOff val="5000"/>
                  </a:schemeClr>
                </a:solidFill>
                <a:latin typeface="Comic Sans MS" pitchFamily="66" charset="0"/>
                <a:cs typeface="B Yekan" pitchFamily="2" charset="-78"/>
              </a:endParaRPr>
            </a:p>
          </p:txBody>
        </p:sp>
        <p:grpSp>
          <p:nvGrpSpPr>
            <p:cNvPr id="90" name="Group 89"/>
            <p:cNvGrpSpPr/>
            <p:nvPr/>
          </p:nvGrpSpPr>
          <p:grpSpPr>
            <a:xfrm rot="21599113">
              <a:off x="4509106" y="3113868"/>
              <a:ext cx="203264" cy="205359"/>
              <a:chOff x="4917745" y="2235200"/>
              <a:chExt cx="2584952" cy="2489199"/>
            </a:xfrm>
            <a:effectLst>
              <a:outerShdw blurRad="50800" dist="25400" dir="8100000" algn="tr" rotWithShape="0">
                <a:prstClr val="black">
                  <a:alpha val="45000"/>
                </a:prstClr>
              </a:outerShdw>
            </a:effectLst>
          </p:grpSpPr>
          <p:sp>
            <p:nvSpPr>
              <p:cNvPr id="91" name="Oval 90"/>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92" name="Oval 91"/>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93" name="Oval 92"/>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spTree>
    <p:extLst>
      <p:ext uri="{BB962C8B-B14F-4D97-AF65-F5344CB8AC3E}">
        <p14:creationId xmlns:p14="http://schemas.microsoft.com/office/powerpoint/2010/main" val="2775238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a-IR" dirty="0" smtClean="0">
                <a:solidFill>
                  <a:srgbClr val="FFFF00"/>
                </a:solidFill>
                <a:cs typeface="B Titr" pitchFamily="2" charset="-78"/>
              </a:rPr>
              <a:t>نتیجه گیری</a:t>
            </a:r>
            <a:endParaRPr lang="en-US" dirty="0">
              <a:solidFill>
                <a:srgbClr val="FFFF00"/>
              </a:solidFill>
              <a:cs typeface="B Titr" pitchFamily="2" charset="-78"/>
            </a:endParaRPr>
          </a:p>
        </p:txBody>
      </p:sp>
      <p:sp>
        <p:nvSpPr>
          <p:cNvPr id="2" name="AutoShape 2" descr="http://www.moxa.com/Innovation/images/DT-diagra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4571997" y="1600200"/>
            <a:ext cx="3861067" cy="3729686"/>
            <a:chOff x="5572332" y="1576712"/>
            <a:chExt cx="1361698" cy="1315363"/>
          </a:xfrm>
        </p:grpSpPr>
        <p:sp>
          <p:nvSpPr>
            <p:cNvPr id="66" name="Rectangle 19"/>
            <p:cNvSpPr/>
            <p:nvPr/>
          </p:nvSpPr>
          <p:spPr>
            <a:xfrm rot="21599113">
              <a:off x="5572332" y="1581530"/>
              <a:ext cx="1361698"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F6EBB6"/>
                </a:gs>
                <a:gs pos="100000">
                  <a:srgbClr val="F0DD80"/>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2000" dirty="0">
                <a:solidFill>
                  <a:schemeClr val="tx1"/>
                </a:solidFill>
                <a:latin typeface="Arial" pitchFamily="34" charset="0"/>
                <a:cs typeface="Arial" pitchFamily="34" charset="0"/>
              </a:endParaRPr>
            </a:p>
          </p:txBody>
        </p:sp>
        <p:grpSp>
          <p:nvGrpSpPr>
            <p:cNvPr id="67" name="Group 66"/>
            <p:cNvGrpSpPr/>
            <p:nvPr/>
          </p:nvGrpSpPr>
          <p:grpSpPr>
            <a:xfrm rot="21599113">
              <a:off x="5927232" y="1879850"/>
              <a:ext cx="564499" cy="108470"/>
              <a:chOff x="1529854" y="4223751"/>
              <a:chExt cx="781854" cy="150236"/>
            </a:xfrm>
          </p:grpSpPr>
          <p:sp>
            <p:nvSpPr>
              <p:cNvPr id="76" name="Freeform 75"/>
              <p:cNvSpPr/>
              <p:nvPr/>
            </p:nvSpPr>
            <p:spPr>
              <a:xfrm rot="16201774" flipV="1">
                <a:off x="1937187" y="3956303"/>
                <a:ext cx="45719" cy="703323"/>
              </a:xfrm>
              <a:custGeom>
                <a:avLst/>
                <a:gdLst>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592317 w 1860336"/>
                  <a:gd name="connsiteY18" fmla="*/ 977462 h 1513490"/>
                  <a:gd name="connsiteX19" fmla="*/ 1639614 w 1860336"/>
                  <a:gd name="connsiteY19" fmla="*/ 1008993 h 1513490"/>
                  <a:gd name="connsiteX20" fmla="*/ 1686910 w 1860336"/>
                  <a:gd name="connsiteY20" fmla="*/ 1056290 h 1513490"/>
                  <a:gd name="connsiteX21" fmla="*/ 1734207 w 1860336"/>
                  <a:gd name="connsiteY21" fmla="*/ 1182414 h 1513490"/>
                  <a:gd name="connsiteX22" fmla="*/ 1749973 w 1860336"/>
                  <a:gd name="connsiteY22" fmla="*/ 1229710 h 1513490"/>
                  <a:gd name="connsiteX23" fmla="*/ 1797269 w 1860336"/>
                  <a:gd name="connsiteY23" fmla="*/ 1261241 h 1513490"/>
                  <a:gd name="connsiteX24" fmla="*/ 1813035 w 1860336"/>
                  <a:gd name="connsiteY24" fmla="*/ 1340069 h 1513490"/>
                  <a:gd name="connsiteX25" fmla="*/ 1844566 w 1860336"/>
                  <a:gd name="connsiteY25" fmla="*/ 1387365 h 1513490"/>
                  <a:gd name="connsiteX26" fmla="*/ 1860331 w 1860336"/>
                  <a:gd name="connsiteY26"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592317 w 1860336"/>
                  <a:gd name="connsiteY18" fmla="*/ 977462 h 1513490"/>
                  <a:gd name="connsiteX19" fmla="*/ 1686910 w 1860336"/>
                  <a:gd name="connsiteY19" fmla="*/ 1056290 h 1513490"/>
                  <a:gd name="connsiteX20" fmla="*/ 1734207 w 1860336"/>
                  <a:gd name="connsiteY20" fmla="*/ 1182414 h 1513490"/>
                  <a:gd name="connsiteX21" fmla="*/ 1749973 w 1860336"/>
                  <a:gd name="connsiteY21" fmla="*/ 1229710 h 1513490"/>
                  <a:gd name="connsiteX22" fmla="*/ 1797269 w 1860336"/>
                  <a:gd name="connsiteY22" fmla="*/ 1261241 h 1513490"/>
                  <a:gd name="connsiteX23" fmla="*/ 1813035 w 1860336"/>
                  <a:gd name="connsiteY23" fmla="*/ 1340069 h 1513490"/>
                  <a:gd name="connsiteX24" fmla="*/ 1844566 w 1860336"/>
                  <a:gd name="connsiteY24" fmla="*/ 1387365 h 1513490"/>
                  <a:gd name="connsiteX25" fmla="*/ 1860331 w 1860336"/>
                  <a:gd name="connsiteY25"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545021 w 1860336"/>
                  <a:gd name="connsiteY17" fmla="*/ 882869 h 1513490"/>
                  <a:gd name="connsiteX18" fmla="*/ 1686910 w 1860336"/>
                  <a:gd name="connsiteY18" fmla="*/ 1056290 h 1513490"/>
                  <a:gd name="connsiteX19" fmla="*/ 1734207 w 1860336"/>
                  <a:gd name="connsiteY19" fmla="*/ 1182414 h 1513490"/>
                  <a:gd name="connsiteX20" fmla="*/ 1749973 w 1860336"/>
                  <a:gd name="connsiteY20" fmla="*/ 1229710 h 1513490"/>
                  <a:gd name="connsiteX21" fmla="*/ 1797269 w 1860336"/>
                  <a:gd name="connsiteY21" fmla="*/ 1261241 h 1513490"/>
                  <a:gd name="connsiteX22" fmla="*/ 1813035 w 1860336"/>
                  <a:gd name="connsiteY22" fmla="*/ 1340069 h 1513490"/>
                  <a:gd name="connsiteX23" fmla="*/ 1844566 w 1860336"/>
                  <a:gd name="connsiteY23" fmla="*/ 1387365 h 1513490"/>
                  <a:gd name="connsiteX24" fmla="*/ 1860331 w 1860336"/>
                  <a:gd name="connsiteY24"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497724 w 1860336"/>
                  <a:gd name="connsiteY16" fmla="*/ 788276 h 1513490"/>
                  <a:gd name="connsiteX17" fmla="*/ 1686910 w 1860336"/>
                  <a:gd name="connsiteY17" fmla="*/ 1056290 h 1513490"/>
                  <a:gd name="connsiteX18" fmla="*/ 1734207 w 1860336"/>
                  <a:gd name="connsiteY18" fmla="*/ 1182414 h 1513490"/>
                  <a:gd name="connsiteX19" fmla="*/ 1749973 w 1860336"/>
                  <a:gd name="connsiteY19" fmla="*/ 1229710 h 1513490"/>
                  <a:gd name="connsiteX20" fmla="*/ 1797269 w 1860336"/>
                  <a:gd name="connsiteY20" fmla="*/ 1261241 h 1513490"/>
                  <a:gd name="connsiteX21" fmla="*/ 1813035 w 1860336"/>
                  <a:gd name="connsiteY21" fmla="*/ 1340069 h 1513490"/>
                  <a:gd name="connsiteX22" fmla="*/ 1844566 w 1860336"/>
                  <a:gd name="connsiteY22" fmla="*/ 1387365 h 1513490"/>
                  <a:gd name="connsiteX23" fmla="*/ 1860331 w 1860336"/>
                  <a:gd name="connsiteY23"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450428 w 1860336"/>
                  <a:gd name="connsiteY15" fmla="*/ 740979 h 1513490"/>
                  <a:gd name="connsiteX16" fmla="*/ 1686910 w 1860336"/>
                  <a:gd name="connsiteY16" fmla="*/ 1056290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07097 w 1860336"/>
                  <a:gd name="connsiteY16" fmla="*/ 1149306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18007 w 1860336"/>
                  <a:gd name="connsiteY16" fmla="*/ 1129571 h 1513490"/>
                  <a:gd name="connsiteX17" fmla="*/ 1734207 w 1860336"/>
                  <a:gd name="connsiteY17" fmla="*/ 1182414 h 1513490"/>
                  <a:gd name="connsiteX18" fmla="*/ 1749973 w 1860336"/>
                  <a:gd name="connsiteY18" fmla="*/ 1229710 h 1513490"/>
                  <a:gd name="connsiteX19" fmla="*/ 1797269 w 1860336"/>
                  <a:gd name="connsiteY19" fmla="*/ 1261241 h 1513490"/>
                  <a:gd name="connsiteX20" fmla="*/ 1813035 w 1860336"/>
                  <a:gd name="connsiteY20" fmla="*/ 1340069 h 1513490"/>
                  <a:gd name="connsiteX21" fmla="*/ 1844566 w 1860336"/>
                  <a:gd name="connsiteY21" fmla="*/ 1387365 h 1513490"/>
                  <a:gd name="connsiteX22" fmla="*/ 1860331 w 1860336"/>
                  <a:gd name="connsiteY22"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34207 w 1860336"/>
                  <a:gd name="connsiteY16" fmla="*/ 1182414 h 1513490"/>
                  <a:gd name="connsiteX17" fmla="*/ 1749973 w 1860336"/>
                  <a:gd name="connsiteY17" fmla="*/ 1229710 h 1513490"/>
                  <a:gd name="connsiteX18" fmla="*/ 1797269 w 1860336"/>
                  <a:gd name="connsiteY18" fmla="*/ 1261241 h 1513490"/>
                  <a:gd name="connsiteX19" fmla="*/ 1813035 w 1860336"/>
                  <a:gd name="connsiteY19" fmla="*/ 1340069 h 1513490"/>
                  <a:gd name="connsiteX20" fmla="*/ 1844566 w 1860336"/>
                  <a:gd name="connsiteY20" fmla="*/ 1387365 h 1513490"/>
                  <a:gd name="connsiteX21" fmla="*/ 1860331 w 1860336"/>
                  <a:gd name="connsiteY21"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49973 w 1860336"/>
                  <a:gd name="connsiteY16" fmla="*/ 1229710 h 1513490"/>
                  <a:gd name="connsiteX17" fmla="*/ 1797269 w 1860336"/>
                  <a:gd name="connsiteY17" fmla="*/ 1261241 h 1513490"/>
                  <a:gd name="connsiteX18" fmla="*/ 1813035 w 1860336"/>
                  <a:gd name="connsiteY18" fmla="*/ 1340069 h 1513490"/>
                  <a:gd name="connsiteX19" fmla="*/ 1844566 w 1860336"/>
                  <a:gd name="connsiteY19" fmla="*/ 1387365 h 1513490"/>
                  <a:gd name="connsiteX20" fmla="*/ 1860331 w 1860336"/>
                  <a:gd name="connsiteY20"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797269 w 1860336"/>
                  <a:gd name="connsiteY16" fmla="*/ 1261241 h 1513490"/>
                  <a:gd name="connsiteX17" fmla="*/ 1813035 w 1860336"/>
                  <a:gd name="connsiteY17" fmla="*/ 1340069 h 1513490"/>
                  <a:gd name="connsiteX18" fmla="*/ 1844566 w 1860336"/>
                  <a:gd name="connsiteY18" fmla="*/ 1387365 h 1513490"/>
                  <a:gd name="connsiteX19" fmla="*/ 1860331 w 1860336"/>
                  <a:gd name="connsiteY19"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813035 w 1860336"/>
                  <a:gd name="connsiteY16" fmla="*/ 1340069 h 1513490"/>
                  <a:gd name="connsiteX17" fmla="*/ 1844566 w 1860336"/>
                  <a:gd name="connsiteY17" fmla="*/ 1387365 h 1513490"/>
                  <a:gd name="connsiteX18" fmla="*/ 1860331 w 1860336"/>
                  <a:gd name="connsiteY18" fmla="*/ 1513490 h 1513490"/>
                  <a:gd name="connsiteX0" fmla="*/ 0 w 1860336"/>
                  <a:gd name="connsiteY0" fmla="*/ 0 h 1513490"/>
                  <a:gd name="connsiteX1" fmla="*/ 236483 w 1860336"/>
                  <a:gd name="connsiteY1" fmla="*/ 47296 h 1513490"/>
                  <a:gd name="connsiteX2" fmla="*/ 378373 w 1860336"/>
                  <a:gd name="connsiteY2" fmla="*/ 78828 h 1513490"/>
                  <a:gd name="connsiteX3" fmla="*/ 457200 w 1860336"/>
                  <a:gd name="connsiteY3" fmla="*/ 94593 h 1513490"/>
                  <a:gd name="connsiteX4" fmla="*/ 536028 w 1860336"/>
                  <a:gd name="connsiteY4" fmla="*/ 126124 h 1513490"/>
                  <a:gd name="connsiteX5" fmla="*/ 583324 w 1860336"/>
                  <a:gd name="connsiteY5" fmla="*/ 141890 h 1513490"/>
                  <a:gd name="connsiteX6" fmla="*/ 630621 w 1860336"/>
                  <a:gd name="connsiteY6" fmla="*/ 173421 h 1513490"/>
                  <a:gd name="connsiteX7" fmla="*/ 740979 w 1860336"/>
                  <a:gd name="connsiteY7" fmla="*/ 204952 h 1513490"/>
                  <a:gd name="connsiteX8" fmla="*/ 851338 w 1860336"/>
                  <a:gd name="connsiteY8" fmla="*/ 252248 h 1513490"/>
                  <a:gd name="connsiteX9" fmla="*/ 898635 w 1860336"/>
                  <a:gd name="connsiteY9" fmla="*/ 283779 h 1513490"/>
                  <a:gd name="connsiteX10" fmla="*/ 945931 w 1860336"/>
                  <a:gd name="connsiteY10" fmla="*/ 299545 h 1513490"/>
                  <a:gd name="connsiteX11" fmla="*/ 1040524 w 1860336"/>
                  <a:gd name="connsiteY11" fmla="*/ 346841 h 1513490"/>
                  <a:gd name="connsiteX12" fmla="*/ 1182414 w 1860336"/>
                  <a:gd name="connsiteY12" fmla="*/ 488731 h 1513490"/>
                  <a:gd name="connsiteX13" fmla="*/ 1229710 w 1860336"/>
                  <a:gd name="connsiteY13" fmla="*/ 536028 h 1513490"/>
                  <a:gd name="connsiteX14" fmla="*/ 1308538 w 1860336"/>
                  <a:gd name="connsiteY14" fmla="*/ 599090 h 1513490"/>
                  <a:gd name="connsiteX15" fmla="*/ 1686910 w 1860336"/>
                  <a:gd name="connsiteY15" fmla="*/ 1056290 h 1513490"/>
                  <a:gd name="connsiteX16" fmla="*/ 1844566 w 1860336"/>
                  <a:gd name="connsiteY16" fmla="*/ 1387365 h 1513490"/>
                  <a:gd name="connsiteX17" fmla="*/ 1860331 w 1860336"/>
                  <a:gd name="connsiteY17"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229710 w 1860331"/>
                  <a:gd name="connsiteY13" fmla="*/ 536028 h 1513490"/>
                  <a:gd name="connsiteX14" fmla="*/ 1308538 w 1860331"/>
                  <a:gd name="connsiteY14" fmla="*/ 599090 h 1513490"/>
                  <a:gd name="connsiteX15" fmla="*/ 1686910 w 1860331"/>
                  <a:gd name="connsiteY15" fmla="*/ 1056290 h 1513490"/>
                  <a:gd name="connsiteX16" fmla="*/ 1860331 w 1860331"/>
                  <a:gd name="connsiteY16"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229710 w 1860331"/>
                  <a:gd name="connsiteY13" fmla="*/ 536028 h 1513490"/>
                  <a:gd name="connsiteX14" fmla="*/ 1686910 w 1860331"/>
                  <a:gd name="connsiteY14" fmla="*/ 1056290 h 1513490"/>
                  <a:gd name="connsiteX15" fmla="*/ 1860331 w 1860331"/>
                  <a:gd name="connsiteY15"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040524 w 1860331"/>
                  <a:gd name="connsiteY11" fmla="*/ 346841 h 1513490"/>
                  <a:gd name="connsiteX12" fmla="*/ 1182414 w 1860331"/>
                  <a:gd name="connsiteY12" fmla="*/ 488731 h 1513490"/>
                  <a:gd name="connsiteX13" fmla="*/ 1686910 w 1860331"/>
                  <a:gd name="connsiteY13" fmla="*/ 1056290 h 1513490"/>
                  <a:gd name="connsiteX14" fmla="*/ 1860331 w 1860331"/>
                  <a:gd name="connsiteY14" fmla="*/ 1513490 h 1513490"/>
                  <a:gd name="connsiteX0" fmla="*/ 0 w 1860331"/>
                  <a:gd name="connsiteY0" fmla="*/ 0 h 1513490"/>
                  <a:gd name="connsiteX1" fmla="*/ 236483 w 1860331"/>
                  <a:gd name="connsiteY1" fmla="*/ 47296 h 1513490"/>
                  <a:gd name="connsiteX2" fmla="*/ 378373 w 1860331"/>
                  <a:gd name="connsiteY2" fmla="*/ 78828 h 1513490"/>
                  <a:gd name="connsiteX3" fmla="*/ 457200 w 1860331"/>
                  <a:gd name="connsiteY3" fmla="*/ 94593 h 1513490"/>
                  <a:gd name="connsiteX4" fmla="*/ 536028 w 1860331"/>
                  <a:gd name="connsiteY4" fmla="*/ 126124 h 1513490"/>
                  <a:gd name="connsiteX5" fmla="*/ 583324 w 1860331"/>
                  <a:gd name="connsiteY5" fmla="*/ 141890 h 1513490"/>
                  <a:gd name="connsiteX6" fmla="*/ 630621 w 1860331"/>
                  <a:gd name="connsiteY6" fmla="*/ 173421 h 1513490"/>
                  <a:gd name="connsiteX7" fmla="*/ 740979 w 1860331"/>
                  <a:gd name="connsiteY7" fmla="*/ 204952 h 1513490"/>
                  <a:gd name="connsiteX8" fmla="*/ 851338 w 1860331"/>
                  <a:gd name="connsiteY8" fmla="*/ 252248 h 1513490"/>
                  <a:gd name="connsiteX9" fmla="*/ 898635 w 1860331"/>
                  <a:gd name="connsiteY9" fmla="*/ 283779 h 1513490"/>
                  <a:gd name="connsiteX10" fmla="*/ 945931 w 1860331"/>
                  <a:gd name="connsiteY10" fmla="*/ 299545 h 1513490"/>
                  <a:gd name="connsiteX11" fmla="*/ 1182414 w 1860331"/>
                  <a:gd name="connsiteY11" fmla="*/ 488731 h 1513490"/>
                  <a:gd name="connsiteX12" fmla="*/ 1686910 w 1860331"/>
                  <a:gd name="connsiteY12" fmla="*/ 1056290 h 1513490"/>
                  <a:gd name="connsiteX13" fmla="*/ 1860331 w 1860331"/>
                  <a:gd name="connsiteY13" fmla="*/ 1513490 h 1513490"/>
                  <a:gd name="connsiteX0" fmla="*/ 0 w 1860331"/>
                  <a:gd name="connsiteY0" fmla="*/ 0 h 1513490"/>
                  <a:gd name="connsiteX1" fmla="*/ 378373 w 1860331"/>
                  <a:gd name="connsiteY1" fmla="*/ 78828 h 1513490"/>
                  <a:gd name="connsiteX2" fmla="*/ 457200 w 1860331"/>
                  <a:gd name="connsiteY2" fmla="*/ 94593 h 1513490"/>
                  <a:gd name="connsiteX3" fmla="*/ 536028 w 1860331"/>
                  <a:gd name="connsiteY3" fmla="*/ 126124 h 1513490"/>
                  <a:gd name="connsiteX4" fmla="*/ 583324 w 1860331"/>
                  <a:gd name="connsiteY4" fmla="*/ 141890 h 1513490"/>
                  <a:gd name="connsiteX5" fmla="*/ 630621 w 1860331"/>
                  <a:gd name="connsiteY5" fmla="*/ 173421 h 1513490"/>
                  <a:gd name="connsiteX6" fmla="*/ 740979 w 1860331"/>
                  <a:gd name="connsiteY6" fmla="*/ 204952 h 1513490"/>
                  <a:gd name="connsiteX7" fmla="*/ 851338 w 1860331"/>
                  <a:gd name="connsiteY7" fmla="*/ 252248 h 1513490"/>
                  <a:gd name="connsiteX8" fmla="*/ 898635 w 1860331"/>
                  <a:gd name="connsiteY8" fmla="*/ 283779 h 1513490"/>
                  <a:gd name="connsiteX9" fmla="*/ 945931 w 1860331"/>
                  <a:gd name="connsiteY9" fmla="*/ 299545 h 1513490"/>
                  <a:gd name="connsiteX10" fmla="*/ 1182414 w 1860331"/>
                  <a:gd name="connsiteY10" fmla="*/ 488731 h 1513490"/>
                  <a:gd name="connsiteX11" fmla="*/ 1686910 w 1860331"/>
                  <a:gd name="connsiteY11" fmla="*/ 1056290 h 1513490"/>
                  <a:gd name="connsiteX12" fmla="*/ 1860331 w 1860331"/>
                  <a:gd name="connsiteY12" fmla="*/ 1513490 h 1513490"/>
                  <a:gd name="connsiteX0" fmla="*/ 0 w 1860331"/>
                  <a:gd name="connsiteY0" fmla="*/ 0 h 1513490"/>
                  <a:gd name="connsiteX1" fmla="*/ 457200 w 1860331"/>
                  <a:gd name="connsiteY1" fmla="*/ 94593 h 1513490"/>
                  <a:gd name="connsiteX2" fmla="*/ 536028 w 1860331"/>
                  <a:gd name="connsiteY2" fmla="*/ 126124 h 1513490"/>
                  <a:gd name="connsiteX3" fmla="*/ 583324 w 1860331"/>
                  <a:gd name="connsiteY3" fmla="*/ 141890 h 1513490"/>
                  <a:gd name="connsiteX4" fmla="*/ 630621 w 1860331"/>
                  <a:gd name="connsiteY4" fmla="*/ 173421 h 1513490"/>
                  <a:gd name="connsiteX5" fmla="*/ 740979 w 1860331"/>
                  <a:gd name="connsiteY5" fmla="*/ 204952 h 1513490"/>
                  <a:gd name="connsiteX6" fmla="*/ 851338 w 1860331"/>
                  <a:gd name="connsiteY6" fmla="*/ 252248 h 1513490"/>
                  <a:gd name="connsiteX7" fmla="*/ 898635 w 1860331"/>
                  <a:gd name="connsiteY7" fmla="*/ 283779 h 1513490"/>
                  <a:gd name="connsiteX8" fmla="*/ 945931 w 1860331"/>
                  <a:gd name="connsiteY8" fmla="*/ 299545 h 1513490"/>
                  <a:gd name="connsiteX9" fmla="*/ 1182414 w 1860331"/>
                  <a:gd name="connsiteY9" fmla="*/ 488731 h 1513490"/>
                  <a:gd name="connsiteX10" fmla="*/ 1686910 w 1860331"/>
                  <a:gd name="connsiteY10" fmla="*/ 1056290 h 1513490"/>
                  <a:gd name="connsiteX11" fmla="*/ 1860331 w 1860331"/>
                  <a:gd name="connsiteY11" fmla="*/ 1513490 h 1513490"/>
                  <a:gd name="connsiteX0" fmla="*/ 0 w 1860331"/>
                  <a:gd name="connsiteY0" fmla="*/ 0 h 1513490"/>
                  <a:gd name="connsiteX1" fmla="*/ 536028 w 1860331"/>
                  <a:gd name="connsiteY1" fmla="*/ 126124 h 1513490"/>
                  <a:gd name="connsiteX2" fmla="*/ 583324 w 1860331"/>
                  <a:gd name="connsiteY2" fmla="*/ 141890 h 1513490"/>
                  <a:gd name="connsiteX3" fmla="*/ 630621 w 1860331"/>
                  <a:gd name="connsiteY3" fmla="*/ 173421 h 1513490"/>
                  <a:gd name="connsiteX4" fmla="*/ 740979 w 1860331"/>
                  <a:gd name="connsiteY4" fmla="*/ 204952 h 1513490"/>
                  <a:gd name="connsiteX5" fmla="*/ 851338 w 1860331"/>
                  <a:gd name="connsiteY5" fmla="*/ 252248 h 1513490"/>
                  <a:gd name="connsiteX6" fmla="*/ 898635 w 1860331"/>
                  <a:gd name="connsiteY6" fmla="*/ 283779 h 1513490"/>
                  <a:gd name="connsiteX7" fmla="*/ 945931 w 1860331"/>
                  <a:gd name="connsiteY7" fmla="*/ 299545 h 1513490"/>
                  <a:gd name="connsiteX8" fmla="*/ 1182414 w 1860331"/>
                  <a:gd name="connsiteY8" fmla="*/ 488731 h 1513490"/>
                  <a:gd name="connsiteX9" fmla="*/ 1686910 w 1860331"/>
                  <a:gd name="connsiteY9" fmla="*/ 1056290 h 1513490"/>
                  <a:gd name="connsiteX10" fmla="*/ 1860331 w 1860331"/>
                  <a:gd name="connsiteY10" fmla="*/ 1513490 h 1513490"/>
                  <a:gd name="connsiteX0" fmla="*/ 0 w 1860331"/>
                  <a:gd name="connsiteY0" fmla="*/ 0 h 1513490"/>
                  <a:gd name="connsiteX1" fmla="*/ 583324 w 1860331"/>
                  <a:gd name="connsiteY1" fmla="*/ 141890 h 1513490"/>
                  <a:gd name="connsiteX2" fmla="*/ 630621 w 1860331"/>
                  <a:gd name="connsiteY2" fmla="*/ 173421 h 1513490"/>
                  <a:gd name="connsiteX3" fmla="*/ 740979 w 1860331"/>
                  <a:gd name="connsiteY3" fmla="*/ 204952 h 1513490"/>
                  <a:gd name="connsiteX4" fmla="*/ 851338 w 1860331"/>
                  <a:gd name="connsiteY4" fmla="*/ 252248 h 1513490"/>
                  <a:gd name="connsiteX5" fmla="*/ 898635 w 1860331"/>
                  <a:gd name="connsiteY5" fmla="*/ 283779 h 1513490"/>
                  <a:gd name="connsiteX6" fmla="*/ 945931 w 1860331"/>
                  <a:gd name="connsiteY6" fmla="*/ 299545 h 1513490"/>
                  <a:gd name="connsiteX7" fmla="*/ 1182414 w 1860331"/>
                  <a:gd name="connsiteY7" fmla="*/ 488731 h 1513490"/>
                  <a:gd name="connsiteX8" fmla="*/ 1686910 w 1860331"/>
                  <a:gd name="connsiteY8" fmla="*/ 1056290 h 1513490"/>
                  <a:gd name="connsiteX9" fmla="*/ 1860331 w 1860331"/>
                  <a:gd name="connsiteY9" fmla="*/ 1513490 h 1513490"/>
                  <a:gd name="connsiteX0" fmla="*/ 0 w 1860331"/>
                  <a:gd name="connsiteY0" fmla="*/ 0 h 1513490"/>
                  <a:gd name="connsiteX1" fmla="*/ 630621 w 1860331"/>
                  <a:gd name="connsiteY1" fmla="*/ 173421 h 1513490"/>
                  <a:gd name="connsiteX2" fmla="*/ 740979 w 1860331"/>
                  <a:gd name="connsiteY2" fmla="*/ 204952 h 1513490"/>
                  <a:gd name="connsiteX3" fmla="*/ 851338 w 1860331"/>
                  <a:gd name="connsiteY3" fmla="*/ 252248 h 1513490"/>
                  <a:gd name="connsiteX4" fmla="*/ 898635 w 1860331"/>
                  <a:gd name="connsiteY4" fmla="*/ 283779 h 1513490"/>
                  <a:gd name="connsiteX5" fmla="*/ 945931 w 1860331"/>
                  <a:gd name="connsiteY5" fmla="*/ 299545 h 1513490"/>
                  <a:gd name="connsiteX6" fmla="*/ 1182414 w 1860331"/>
                  <a:gd name="connsiteY6" fmla="*/ 488731 h 1513490"/>
                  <a:gd name="connsiteX7" fmla="*/ 1686910 w 1860331"/>
                  <a:gd name="connsiteY7" fmla="*/ 1056290 h 1513490"/>
                  <a:gd name="connsiteX8" fmla="*/ 1860331 w 1860331"/>
                  <a:gd name="connsiteY8" fmla="*/ 1513490 h 1513490"/>
                  <a:gd name="connsiteX0" fmla="*/ 0 w 1860331"/>
                  <a:gd name="connsiteY0" fmla="*/ 0 h 1513490"/>
                  <a:gd name="connsiteX1" fmla="*/ 740979 w 1860331"/>
                  <a:gd name="connsiteY1" fmla="*/ 204952 h 1513490"/>
                  <a:gd name="connsiteX2" fmla="*/ 851338 w 1860331"/>
                  <a:gd name="connsiteY2" fmla="*/ 252248 h 1513490"/>
                  <a:gd name="connsiteX3" fmla="*/ 898635 w 1860331"/>
                  <a:gd name="connsiteY3" fmla="*/ 283779 h 1513490"/>
                  <a:gd name="connsiteX4" fmla="*/ 945931 w 1860331"/>
                  <a:gd name="connsiteY4" fmla="*/ 299545 h 1513490"/>
                  <a:gd name="connsiteX5" fmla="*/ 1182414 w 1860331"/>
                  <a:gd name="connsiteY5" fmla="*/ 488731 h 1513490"/>
                  <a:gd name="connsiteX6" fmla="*/ 1686910 w 1860331"/>
                  <a:gd name="connsiteY6" fmla="*/ 1056290 h 1513490"/>
                  <a:gd name="connsiteX7" fmla="*/ 1860331 w 1860331"/>
                  <a:gd name="connsiteY7" fmla="*/ 1513490 h 1513490"/>
                  <a:gd name="connsiteX0" fmla="*/ 0 w 1860331"/>
                  <a:gd name="connsiteY0" fmla="*/ 0 h 1513490"/>
                  <a:gd name="connsiteX1" fmla="*/ 851338 w 1860331"/>
                  <a:gd name="connsiteY1" fmla="*/ 252248 h 1513490"/>
                  <a:gd name="connsiteX2" fmla="*/ 898635 w 1860331"/>
                  <a:gd name="connsiteY2" fmla="*/ 283779 h 1513490"/>
                  <a:gd name="connsiteX3" fmla="*/ 945931 w 1860331"/>
                  <a:gd name="connsiteY3" fmla="*/ 299545 h 1513490"/>
                  <a:gd name="connsiteX4" fmla="*/ 1182414 w 1860331"/>
                  <a:gd name="connsiteY4" fmla="*/ 488731 h 1513490"/>
                  <a:gd name="connsiteX5" fmla="*/ 1686910 w 1860331"/>
                  <a:gd name="connsiteY5" fmla="*/ 1056290 h 1513490"/>
                  <a:gd name="connsiteX6" fmla="*/ 1860331 w 1860331"/>
                  <a:gd name="connsiteY6" fmla="*/ 1513490 h 1513490"/>
                  <a:gd name="connsiteX0" fmla="*/ 0 w 1860331"/>
                  <a:gd name="connsiteY0" fmla="*/ 0 h 1513490"/>
                  <a:gd name="connsiteX1" fmla="*/ 898635 w 1860331"/>
                  <a:gd name="connsiteY1" fmla="*/ 283779 h 1513490"/>
                  <a:gd name="connsiteX2" fmla="*/ 945931 w 1860331"/>
                  <a:gd name="connsiteY2" fmla="*/ 299545 h 1513490"/>
                  <a:gd name="connsiteX3" fmla="*/ 1182414 w 1860331"/>
                  <a:gd name="connsiteY3" fmla="*/ 488731 h 1513490"/>
                  <a:gd name="connsiteX4" fmla="*/ 1686910 w 1860331"/>
                  <a:gd name="connsiteY4" fmla="*/ 1056290 h 1513490"/>
                  <a:gd name="connsiteX5" fmla="*/ 1860331 w 1860331"/>
                  <a:gd name="connsiteY5" fmla="*/ 1513490 h 1513490"/>
                  <a:gd name="connsiteX0" fmla="*/ 0 w 1860331"/>
                  <a:gd name="connsiteY0" fmla="*/ 0 h 1513490"/>
                  <a:gd name="connsiteX1" fmla="*/ 945931 w 1860331"/>
                  <a:gd name="connsiteY1" fmla="*/ 299545 h 1513490"/>
                  <a:gd name="connsiteX2" fmla="*/ 1182414 w 1860331"/>
                  <a:gd name="connsiteY2" fmla="*/ 488731 h 1513490"/>
                  <a:gd name="connsiteX3" fmla="*/ 1686910 w 1860331"/>
                  <a:gd name="connsiteY3" fmla="*/ 1056290 h 1513490"/>
                  <a:gd name="connsiteX4" fmla="*/ 1860331 w 1860331"/>
                  <a:gd name="connsiteY4"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182414 w 1860331"/>
                  <a:gd name="connsiteY1" fmla="*/ 488731 h 1513490"/>
                  <a:gd name="connsiteX2" fmla="*/ 1686910 w 1860331"/>
                  <a:gd name="connsiteY2" fmla="*/ 1056290 h 1513490"/>
                  <a:gd name="connsiteX3" fmla="*/ 1860331 w 1860331"/>
                  <a:gd name="connsiteY3" fmla="*/ 1513490 h 1513490"/>
                  <a:gd name="connsiteX0" fmla="*/ 0 w 1860331"/>
                  <a:gd name="connsiteY0" fmla="*/ 0 h 1513490"/>
                  <a:gd name="connsiteX1" fmla="*/ 1686910 w 1860331"/>
                  <a:gd name="connsiteY1" fmla="*/ 1056290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 name="connsiteX0" fmla="*/ 0 w 1860331"/>
                  <a:gd name="connsiteY0" fmla="*/ 0 h 1513490"/>
                  <a:gd name="connsiteX1" fmla="*/ 1227327 w 1860331"/>
                  <a:gd name="connsiteY1" fmla="*/ 498644 h 1513490"/>
                  <a:gd name="connsiteX2" fmla="*/ 1860331 w 1860331"/>
                  <a:gd name="connsiteY2" fmla="*/ 1513490 h 1513490"/>
                </a:gdLst>
                <a:ahLst/>
                <a:cxnLst>
                  <a:cxn ang="0">
                    <a:pos x="connsiteX0" y="connsiteY0"/>
                  </a:cxn>
                  <a:cxn ang="0">
                    <a:pos x="connsiteX1" y="connsiteY1"/>
                  </a:cxn>
                  <a:cxn ang="0">
                    <a:pos x="connsiteX2" y="connsiteY2"/>
                  </a:cxn>
                </a:cxnLst>
                <a:rect l="l" t="t" r="r" b="b"/>
                <a:pathLst>
                  <a:path w="1860331" h="1513490">
                    <a:moveTo>
                      <a:pt x="0" y="0"/>
                    </a:moveTo>
                    <a:cubicBezTo>
                      <a:pt x="401019" y="16170"/>
                      <a:pt x="969843" y="261328"/>
                      <a:pt x="1227327" y="498644"/>
                    </a:cubicBezTo>
                    <a:cubicBezTo>
                      <a:pt x="1484811" y="735960"/>
                      <a:pt x="1762688" y="1094770"/>
                      <a:pt x="1860331" y="1513490"/>
                    </a:cubicBezTo>
                  </a:path>
                </a:pathLst>
              </a:custGeom>
              <a:noFill/>
              <a:ln w="19050" cap="rnd">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200">
                  <a:solidFill>
                    <a:schemeClr val="lt1"/>
                  </a:solidFill>
                </a:endParaRPr>
              </a:p>
            </p:txBody>
          </p:sp>
          <p:sp>
            <p:nvSpPr>
              <p:cNvPr id="77" name="Freeform 76"/>
              <p:cNvSpPr/>
              <p:nvPr/>
            </p:nvSpPr>
            <p:spPr>
              <a:xfrm rot="15811972" flipV="1">
                <a:off x="1580909" y="4172696"/>
                <a:ext cx="150236" cy="252346"/>
              </a:xfrm>
              <a:custGeom>
                <a:avLst/>
                <a:gdLst>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56032 w 329184"/>
                  <a:gd name="connsiteY15" fmla="*/ 135854 h 276933"/>
                  <a:gd name="connsiteX16" fmla="*/ 266483 w 329184"/>
                  <a:gd name="connsiteY16" fmla="*/ 120178 h 276933"/>
                  <a:gd name="connsiteX17" fmla="*/ 282158 w 329184"/>
                  <a:gd name="connsiteY17" fmla="*/ 83602 h 276933"/>
                  <a:gd name="connsiteX18" fmla="*/ 297834 w 329184"/>
                  <a:gd name="connsiteY18" fmla="*/ 52252 h 276933"/>
                  <a:gd name="connsiteX19" fmla="*/ 313509 w 329184"/>
                  <a:gd name="connsiteY19" fmla="*/ 20901 h 276933"/>
                  <a:gd name="connsiteX20" fmla="*/ 329184 w 329184"/>
                  <a:gd name="connsiteY20"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66483 w 329184"/>
                  <a:gd name="connsiteY15" fmla="*/ 120178 h 276933"/>
                  <a:gd name="connsiteX16" fmla="*/ 282158 w 329184"/>
                  <a:gd name="connsiteY16" fmla="*/ 83602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82158 w 329184"/>
                  <a:gd name="connsiteY16" fmla="*/ 83602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297834 w 329184"/>
                  <a:gd name="connsiteY17" fmla="*/ 52252 h 276933"/>
                  <a:gd name="connsiteX18" fmla="*/ 313509 w 329184"/>
                  <a:gd name="connsiteY18" fmla="*/ 20901 h 276933"/>
                  <a:gd name="connsiteX19" fmla="*/ 329184 w 329184"/>
                  <a:gd name="connsiteY19"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13509 w 329184"/>
                  <a:gd name="connsiteY18" fmla="*/ 20901 h 276933"/>
                  <a:gd name="connsiteX19" fmla="*/ 329184 w 329184"/>
                  <a:gd name="connsiteY19" fmla="*/ 0 h 276933"/>
                  <a:gd name="connsiteX0" fmla="*/ 0 w 329184"/>
                  <a:gd name="connsiteY0" fmla="*/ 80052 h 289058"/>
                  <a:gd name="connsiteX1" fmla="*/ 31351 w 329184"/>
                  <a:gd name="connsiteY1" fmla="*/ 90502 h 289058"/>
                  <a:gd name="connsiteX2" fmla="*/ 36576 w 329184"/>
                  <a:gd name="connsiteY2" fmla="*/ 106178 h 289058"/>
                  <a:gd name="connsiteX3" fmla="*/ 62702 w 329184"/>
                  <a:gd name="connsiteY3" fmla="*/ 137529 h 289058"/>
                  <a:gd name="connsiteX4" fmla="*/ 67927 w 329184"/>
                  <a:gd name="connsiteY4" fmla="*/ 153204 h 289058"/>
                  <a:gd name="connsiteX5" fmla="*/ 78378 w 329184"/>
                  <a:gd name="connsiteY5" fmla="*/ 174105 h 289058"/>
                  <a:gd name="connsiteX6" fmla="*/ 83603 w 329184"/>
                  <a:gd name="connsiteY6" fmla="*/ 189780 h 289058"/>
                  <a:gd name="connsiteX7" fmla="*/ 114954 w 329184"/>
                  <a:gd name="connsiteY7" fmla="*/ 221131 h 289058"/>
                  <a:gd name="connsiteX8" fmla="*/ 130629 w 329184"/>
                  <a:gd name="connsiteY8" fmla="*/ 236806 h 289058"/>
                  <a:gd name="connsiteX9" fmla="*/ 146304 w 329184"/>
                  <a:gd name="connsiteY9" fmla="*/ 252482 h 289058"/>
                  <a:gd name="connsiteX10" fmla="*/ 161980 w 329184"/>
                  <a:gd name="connsiteY10" fmla="*/ 257707 h 289058"/>
                  <a:gd name="connsiteX11" fmla="*/ 182880 w 329184"/>
                  <a:gd name="connsiteY11" fmla="*/ 273382 h 289058"/>
                  <a:gd name="connsiteX12" fmla="*/ 198556 w 329184"/>
                  <a:gd name="connsiteY12" fmla="*/ 278607 h 289058"/>
                  <a:gd name="connsiteX13" fmla="*/ 214231 w 329184"/>
                  <a:gd name="connsiteY13" fmla="*/ 289058 h 289058"/>
                  <a:gd name="connsiteX14" fmla="*/ 245582 w 329184"/>
                  <a:gd name="connsiteY14" fmla="*/ 231581 h 289058"/>
                  <a:gd name="connsiteX15" fmla="*/ 282703 w 329184"/>
                  <a:gd name="connsiteY15" fmla="*/ 146495 h 289058"/>
                  <a:gd name="connsiteX16" fmla="*/ 298378 w 329184"/>
                  <a:gd name="connsiteY16" fmla="*/ 101809 h 289058"/>
                  <a:gd name="connsiteX17" fmla="*/ 309999 w 329184"/>
                  <a:gd name="connsiteY17" fmla="*/ 68432 h 289058"/>
                  <a:gd name="connsiteX18" fmla="*/ 293234 w 329184"/>
                  <a:gd name="connsiteY18" fmla="*/ 2614 h 289058"/>
                  <a:gd name="connsiteX19" fmla="*/ 329184 w 329184"/>
                  <a:gd name="connsiteY19" fmla="*/ 12125 h 289058"/>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45582 w 329184"/>
                  <a:gd name="connsiteY14" fmla="*/ 219456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29184 w 329184"/>
                  <a:gd name="connsiteY18"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83603 w 329184"/>
                  <a:gd name="connsiteY6" fmla="*/ 177655 h 276933"/>
                  <a:gd name="connsiteX7" fmla="*/ 114954 w 329184"/>
                  <a:gd name="connsiteY7" fmla="*/ 209006 h 276933"/>
                  <a:gd name="connsiteX8" fmla="*/ 130629 w 329184"/>
                  <a:gd name="connsiteY8" fmla="*/ 224681 h 276933"/>
                  <a:gd name="connsiteX9" fmla="*/ 146304 w 329184"/>
                  <a:gd name="connsiteY9" fmla="*/ 240357 h 276933"/>
                  <a:gd name="connsiteX10" fmla="*/ 161980 w 329184"/>
                  <a:gd name="connsiteY10" fmla="*/ 245582 h 276933"/>
                  <a:gd name="connsiteX11" fmla="*/ 182880 w 329184"/>
                  <a:gd name="connsiteY11" fmla="*/ 261257 h 276933"/>
                  <a:gd name="connsiteX12" fmla="*/ 198556 w 329184"/>
                  <a:gd name="connsiteY12" fmla="*/ 266482 h 276933"/>
                  <a:gd name="connsiteX13" fmla="*/ 214231 w 329184"/>
                  <a:gd name="connsiteY13" fmla="*/ 276933 h 276933"/>
                  <a:gd name="connsiteX14" fmla="*/ 251665 w 329184"/>
                  <a:gd name="connsiteY14" fmla="*/ 225539 h 276933"/>
                  <a:gd name="connsiteX15" fmla="*/ 282703 w 329184"/>
                  <a:gd name="connsiteY15" fmla="*/ 134370 h 276933"/>
                  <a:gd name="connsiteX16" fmla="*/ 298378 w 329184"/>
                  <a:gd name="connsiteY16" fmla="*/ 89684 h 276933"/>
                  <a:gd name="connsiteX17" fmla="*/ 309999 w 329184"/>
                  <a:gd name="connsiteY17" fmla="*/ 56307 h 276933"/>
                  <a:gd name="connsiteX18" fmla="*/ 329184 w 329184"/>
                  <a:gd name="connsiteY18"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78378 w 329184"/>
                  <a:gd name="connsiteY5" fmla="*/ 161980 h 276933"/>
                  <a:gd name="connsiteX6" fmla="*/ 114954 w 329184"/>
                  <a:gd name="connsiteY6" fmla="*/ 209006 h 276933"/>
                  <a:gd name="connsiteX7" fmla="*/ 130629 w 329184"/>
                  <a:gd name="connsiteY7" fmla="*/ 224681 h 276933"/>
                  <a:gd name="connsiteX8" fmla="*/ 146304 w 329184"/>
                  <a:gd name="connsiteY8" fmla="*/ 240357 h 276933"/>
                  <a:gd name="connsiteX9" fmla="*/ 161980 w 329184"/>
                  <a:gd name="connsiteY9" fmla="*/ 245582 h 276933"/>
                  <a:gd name="connsiteX10" fmla="*/ 182880 w 329184"/>
                  <a:gd name="connsiteY10" fmla="*/ 261257 h 276933"/>
                  <a:gd name="connsiteX11" fmla="*/ 198556 w 329184"/>
                  <a:gd name="connsiteY11" fmla="*/ 266482 h 276933"/>
                  <a:gd name="connsiteX12" fmla="*/ 214231 w 329184"/>
                  <a:gd name="connsiteY12" fmla="*/ 276933 h 276933"/>
                  <a:gd name="connsiteX13" fmla="*/ 251665 w 329184"/>
                  <a:gd name="connsiteY13" fmla="*/ 225539 h 276933"/>
                  <a:gd name="connsiteX14" fmla="*/ 282703 w 329184"/>
                  <a:gd name="connsiteY14" fmla="*/ 134370 h 276933"/>
                  <a:gd name="connsiteX15" fmla="*/ 298378 w 329184"/>
                  <a:gd name="connsiteY15" fmla="*/ 89684 h 276933"/>
                  <a:gd name="connsiteX16" fmla="*/ 309999 w 329184"/>
                  <a:gd name="connsiteY16" fmla="*/ 56307 h 276933"/>
                  <a:gd name="connsiteX17" fmla="*/ 329184 w 329184"/>
                  <a:gd name="connsiteY17"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67927 w 329184"/>
                  <a:gd name="connsiteY4" fmla="*/ 141079 h 276933"/>
                  <a:gd name="connsiteX5" fmla="*/ 114954 w 329184"/>
                  <a:gd name="connsiteY5" fmla="*/ 209006 h 276933"/>
                  <a:gd name="connsiteX6" fmla="*/ 130629 w 329184"/>
                  <a:gd name="connsiteY6" fmla="*/ 224681 h 276933"/>
                  <a:gd name="connsiteX7" fmla="*/ 146304 w 329184"/>
                  <a:gd name="connsiteY7" fmla="*/ 240357 h 276933"/>
                  <a:gd name="connsiteX8" fmla="*/ 161980 w 329184"/>
                  <a:gd name="connsiteY8" fmla="*/ 245582 h 276933"/>
                  <a:gd name="connsiteX9" fmla="*/ 182880 w 329184"/>
                  <a:gd name="connsiteY9" fmla="*/ 261257 h 276933"/>
                  <a:gd name="connsiteX10" fmla="*/ 198556 w 329184"/>
                  <a:gd name="connsiteY10" fmla="*/ 266482 h 276933"/>
                  <a:gd name="connsiteX11" fmla="*/ 214231 w 329184"/>
                  <a:gd name="connsiteY11" fmla="*/ 276933 h 276933"/>
                  <a:gd name="connsiteX12" fmla="*/ 251665 w 329184"/>
                  <a:gd name="connsiteY12" fmla="*/ 225539 h 276933"/>
                  <a:gd name="connsiteX13" fmla="*/ 282703 w 329184"/>
                  <a:gd name="connsiteY13" fmla="*/ 134370 h 276933"/>
                  <a:gd name="connsiteX14" fmla="*/ 298378 w 329184"/>
                  <a:gd name="connsiteY14" fmla="*/ 89684 h 276933"/>
                  <a:gd name="connsiteX15" fmla="*/ 309999 w 329184"/>
                  <a:gd name="connsiteY15" fmla="*/ 56307 h 276933"/>
                  <a:gd name="connsiteX16" fmla="*/ 329184 w 329184"/>
                  <a:gd name="connsiteY16" fmla="*/ 0 h 276933"/>
                  <a:gd name="connsiteX0" fmla="*/ 0 w 329184"/>
                  <a:gd name="connsiteY0" fmla="*/ 67927 h 276933"/>
                  <a:gd name="connsiteX1" fmla="*/ 31351 w 329184"/>
                  <a:gd name="connsiteY1" fmla="*/ 78377 h 276933"/>
                  <a:gd name="connsiteX2" fmla="*/ 36576 w 329184"/>
                  <a:gd name="connsiteY2" fmla="*/ 94053 h 276933"/>
                  <a:gd name="connsiteX3" fmla="*/ 62702 w 329184"/>
                  <a:gd name="connsiteY3" fmla="*/ 125404 h 276933"/>
                  <a:gd name="connsiteX4" fmla="*/ 114954 w 329184"/>
                  <a:gd name="connsiteY4" fmla="*/ 209006 h 276933"/>
                  <a:gd name="connsiteX5" fmla="*/ 130629 w 329184"/>
                  <a:gd name="connsiteY5" fmla="*/ 224681 h 276933"/>
                  <a:gd name="connsiteX6" fmla="*/ 146304 w 329184"/>
                  <a:gd name="connsiteY6" fmla="*/ 240357 h 276933"/>
                  <a:gd name="connsiteX7" fmla="*/ 161980 w 329184"/>
                  <a:gd name="connsiteY7" fmla="*/ 245582 h 276933"/>
                  <a:gd name="connsiteX8" fmla="*/ 182880 w 329184"/>
                  <a:gd name="connsiteY8" fmla="*/ 261257 h 276933"/>
                  <a:gd name="connsiteX9" fmla="*/ 198556 w 329184"/>
                  <a:gd name="connsiteY9" fmla="*/ 266482 h 276933"/>
                  <a:gd name="connsiteX10" fmla="*/ 214231 w 329184"/>
                  <a:gd name="connsiteY10" fmla="*/ 276933 h 276933"/>
                  <a:gd name="connsiteX11" fmla="*/ 251665 w 329184"/>
                  <a:gd name="connsiteY11" fmla="*/ 225539 h 276933"/>
                  <a:gd name="connsiteX12" fmla="*/ 282703 w 329184"/>
                  <a:gd name="connsiteY12" fmla="*/ 134370 h 276933"/>
                  <a:gd name="connsiteX13" fmla="*/ 298378 w 329184"/>
                  <a:gd name="connsiteY13" fmla="*/ 89684 h 276933"/>
                  <a:gd name="connsiteX14" fmla="*/ 309999 w 329184"/>
                  <a:gd name="connsiteY14" fmla="*/ 56307 h 276933"/>
                  <a:gd name="connsiteX15" fmla="*/ 329184 w 329184"/>
                  <a:gd name="connsiteY15" fmla="*/ 0 h 276933"/>
                  <a:gd name="connsiteX0" fmla="*/ 0 w 329184"/>
                  <a:gd name="connsiteY0" fmla="*/ 67927 h 276933"/>
                  <a:gd name="connsiteX1" fmla="*/ 31351 w 329184"/>
                  <a:gd name="connsiteY1" fmla="*/ 78377 h 276933"/>
                  <a:gd name="connsiteX2" fmla="*/ 36576 w 329184"/>
                  <a:gd name="connsiteY2" fmla="*/ 94053 h 276933"/>
                  <a:gd name="connsiteX3" fmla="*/ 56228 w 329184"/>
                  <a:gd name="connsiteY3" fmla="*/ 100544 h 276933"/>
                  <a:gd name="connsiteX4" fmla="*/ 62702 w 329184"/>
                  <a:gd name="connsiteY4" fmla="*/ 125404 h 276933"/>
                  <a:gd name="connsiteX5" fmla="*/ 114954 w 329184"/>
                  <a:gd name="connsiteY5" fmla="*/ 209006 h 276933"/>
                  <a:gd name="connsiteX6" fmla="*/ 130629 w 329184"/>
                  <a:gd name="connsiteY6" fmla="*/ 224681 h 276933"/>
                  <a:gd name="connsiteX7" fmla="*/ 146304 w 329184"/>
                  <a:gd name="connsiteY7" fmla="*/ 240357 h 276933"/>
                  <a:gd name="connsiteX8" fmla="*/ 161980 w 329184"/>
                  <a:gd name="connsiteY8" fmla="*/ 245582 h 276933"/>
                  <a:gd name="connsiteX9" fmla="*/ 182880 w 329184"/>
                  <a:gd name="connsiteY9" fmla="*/ 261257 h 276933"/>
                  <a:gd name="connsiteX10" fmla="*/ 198556 w 329184"/>
                  <a:gd name="connsiteY10" fmla="*/ 266482 h 276933"/>
                  <a:gd name="connsiteX11" fmla="*/ 214231 w 329184"/>
                  <a:gd name="connsiteY11" fmla="*/ 276933 h 276933"/>
                  <a:gd name="connsiteX12" fmla="*/ 251665 w 329184"/>
                  <a:gd name="connsiteY12" fmla="*/ 225539 h 276933"/>
                  <a:gd name="connsiteX13" fmla="*/ 282703 w 329184"/>
                  <a:gd name="connsiteY13" fmla="*/ 134370 h 276933"/>
                  <a:gd name="connsiteX14" fmla="*/ 298378 w 329184"/>
                  <a:gd name="connsiteY14" fmla="*/ 89684 h 276933"/>
                  <a:gd name="connsiteX15" fmla="*/ 309999 w 329184"/>
                  <a:gd name="connsiteY15" fmla="*/ 56307 h 276933"/>
                  <a:gd name="connsiteX16" fmla="*/ 329184 w 329184"/>
                  <a:gd name="connsiteY16" fmla="*/ 0 h 276933"/>
                  <a:gd name="connsiteX0" fmla="*/ 0 w 329184"/>
                  <a:gd name="connsiteY0" fmla="*/ 67927 h 276933"/>
                  <a:gd name="connsiteX1" fmla="*/ 31351 w 329184"/>
                  <a:gd name="connsiteY1" fmla="*/ 78377 h 276933"/>
                  <a:gd name="connsiteX2" fmla="*/ 56228 w 329184"/>
                  <a:gd name="connsiteY2" fmla="*/ 100544 h 276933"/>
                  <a:gd name="connsiteX3" fmla="*/ 62702 w 329184"/>
                  <a:gd name="connsiteY3" fmla="*/ 125404 h 276933"/>
                  <a:gd name="connsiteX4" fmla="*/ 114954 w 329184"/>
                  <a:gd name="connsiteY4" fmla="*/ 209006 h 276933"/>
                  <a:gd name="connsiteX5" fmla="*/ 130629 w 329184"/>
                  <a:gd name="connsiteY5" fmla="*/ 224681 h 276933"/>
                  <a:gd name="connsiteX6" fmla="*/ 146304 w 329184"/>
                  <a:gd name="connsiteY6" fmla="*/ 240357 h 276933"/>
                  <a:gd name="connsiteX7" fmla="*/ 161980 w 329184"/>
                  <a:gd name="connsiteY7" fmla="*/ 245582 h 276933"/>
                  <a:gd name="connsiteX8" fmla="*/ 182880 w 329184"/>
                  <a:gd name="connsiteY8" fmla="*/ 261257 h 276933"/>
                  <a:gd name="connsiteX9" fmla="*/ 198556 w 329184"/>
                  <a:gd name="connsiteY9" fmla="*/ 266482 h 276933"/>
                  <a:gd name="connsiteX10" fmla="*/ 214231 w 329184"/>
                  <a:gd name="connsiteY10" fmla="*/ 276933 h 276933"/>
                  <a:gd name="connsiteX11" fmla="*/ 251665 w 329184"/>
                  <a:gd name="connsiteY11" fmla="*/ 225539 h 276933"/>
                  <a:gd name="connsiteX12" fmla="*/ 282703 w 329184"/>
                  <a:gd name="connsiteY12" fmla="*/ 134370 h 276933"/>
                  <a:gd name="connsiteX13" fmla="*/ 298378 w 329184"/>
                  <a:gd name="connsiteY13" fmla="*/ 89684 h 276933"/>
                  <a:gd name="connsiteX14" fmla="*/ 309999 w 329184"/>
                  <a:gd name="connsiteY14" fmla="*/ 56307 h 276933"/>
                  <a:gd name="connsiteX15" fmla="*/ 329184 w 329184"/>
                  <a:gd name="connsiteY15" fmla="*/ 0 h 276933"/>
                  <a:gd name="connsiteX0" fmla="*/ 0 w 329184"/>
                  <a:gd name="connsiteY0" fmla="*/ 67927 h 276933"/>
                  <a:gd name="connsiteX1" fmla="*/ 31351 w 329184"/>
                  <a:gd name="connsiteY1" fmla="*/ 78377 h 276933"/>
                  <a:gd name="connsiteX2" fmla="*/ 56228 w 329184"/>
                  <a:gd name="connsiteY2" fmla="*/ 100544 h 276933"/>
                  <a:gd name="connsiteX3" fmla="*/ 114954 w 329184"/>
                  <a:gd name="connsiteY3" fmla="*/ 209006 h 276933"/>
                  <a:gd name="connsiteX4" fmla="*/ 130629 w 329184"/>
                  <a:gd name="connsiteY4" fmla="*/ 224681 h 276933"/>
                  <a:gd name="connsiteX5" fmla="*/ 146304 w 329184"/>
                  <a:gd name="connsiteY5" fmla="*/ 240357 h 276933"/>
                  <a:gd name="connsiteX6" fmla="*/ 161980 w 329184"/>
                  <a:gd name="connsiteY6" fmla="*/ 245582 h 276933"/>
                  <a:gd name="connsiteX7" fmla="*/ 182880 w 329184"/>
                  <a:gd name="connsiteY7" fmla="*/ 261257 h 276933"/>
                  <a:gd name="connsiteX8" fmla="*/ 198556 w 329184"/>
                  <a:gd name="connsiteY8" fmla="*/ 266482 h 276933"/>
                  <a:gd name="connsiteX9" fmla="*/ 214231 w 329184"/>
                  <a:gd name="connsiteY9" fmla="*/ 276933 h 276933"/>
                  <a:gd name="connsiteX10" fmla="*/ 251665 w 329184"/>
                  <a:gd name="connsiteY10" fmla="*/ 225539 h 276933"/>
                  <a:gd name="connsiteX11" fmla="*/ 282703 w 329184"/>
                  <a:gd name="connsiteY11" fmla="*/ 134370 h 276933"/>
                  <a:gd name="connsiteX12" fmla="*/ 298378 w 329184"/>
                  <a:gd name="connsiteY12" fmla="*/ 89684 h 276933"/>
                  <a:gd name="connsiteX13" fmla="*/ 309999 w 329184"/>
                  <a:gd name="connsiteY13" fmla="*/ 56307 h 276933"/>
                  <a:gd name="connsiteX14" fmla="*/ 329184 w 329184"/>
                  <a:gd name="connsiteY14" fmla="*/ 0 h 276933"/>
                  <a:gd name="connsiteX0" fmla="*/ 0 w 329184"/>
                  <a:gd name="connsiteY0" fmla="*/ 67927 h 276933"/>
                  <a:gd name="connsiteX1" fmla="*/ 31351 w 329184"/>
                  <a:gd name="connsiteY1" fmla="*/ 78377 h 276933"/>
                  <a:gd name="connsiteX2" fmla="*/ 114954 w 329184"/>
                  <a:gd name="connsiteY2" fmla="*/ 209006 h 276933"/>
                  <a:gd name="connsiteX3" fmla="*/ 130629 w 329184"/>
                  <a:gd name="connsiteY3" fmla="*/ 224681 h 276933"/>
                  <a:gd name="connsiteX4" fmla="*/ 146304 w 329184"/>
                  <a:gd name="connsiteY4" fmla="*/ 240357 h 276933"/>
                  <a:gd name="connsiteX5" fmla="*/ 161980 w 329184"/>
                  <a:gd name="connsiteY5" fmla="*/ 245582 h 276933"/>
                  <a:gd name="connsiteX6" fmla="*/ 182880 w 329184"/>
                  <a:gd name="connsiteY6" fmla="*/ 261257 h 276933"/>
                  <a:gd name="connsiteX7" fmla="*/ 198556 w 329184"/>
                  <a:gd name="connsiteY7" fmla="*/ 266482 h 276933"/>
                  <a:gd name="connsiteX8" fmla="*/ 214231 w 329184"/>
                  <a:gd name="connsiteY8" fmla="*/ 276933 h 276933"/>
                  <a:gd name="connsiteX9" fmla="*/ 251665 w 329184"/>
                  <a:gd name="connsiteY9" fmla="*/ 225539 h 276933"/>
                  <a:gd name="connsiteX10" fmla="*/ 282703 w 329184"/>
                  <a:gd name="connsiteY10" fmla="*/ 134370 h 276933"/>
                  <a:gd name="connsiteX11" fmla="*/ 298378 w 329184"/>
                  <a:gd name="connsiteY11" fmla="*/ 89684 h 276933"/>
                  <a:gd name="connsiteX12" fmla="*/ 309999 w 329184"/>
                  <a:gd name="connsiteY12" fmla="*/ 56307 h 276933"/>
                  <a:gd name="connsiteX13" fmla="*/ 329184 w 329184"/>
                  <a:gd name="connsiteY13" fmla="*/ 0 h 276933"/>
                  <a:gd name="connsiteX0" fmla="*/ 0 w 329184"/>
                  <a:gd name="connsiteY0" fmla="*/ 67927 h 276933"/>
                  <a:gd name="connsiteX1" fmla="*/ 114954 w 329184"/>
                  <a:gd name="connsiteY1" fmla="*/ 209006 h 276933"/>
                  <a:gd name="connsiteX2" fmla="*/ 130629 w 329184"/>
                  <a:gd name="connsiteY2" fmla="*/ 224681 h 276933"/>
                  <a:gd name="connsiteX3" fmla="*/ 146304 w 329184"/>
                  <a:gd name="connsiteY3" fmla="*/ 240357 h 276933"/>
                  <a:gd name="connsiteX4" fmla="*/ 161980 w 329184"/>
                  <a:gd name="connsiteY4" fmla="*/ 245582 h 276933"/>
                  <a:gd name="connsiteX5" fmla="*/ 182880 w 329184"/>
                  <a:gd name="connsiteY5" fmla="*/ 261257 h 276933"/>
                  <a:gd name="connsiteX6" fmla="*/ 198556 w 329184"/>
                  <a:gd name="connsiteY6" fmla="*/ 266482 h 276933"/>
                  <a:gd name="connsiteX7" fmla="*/ 214231 w 329184"/>
                  <a:gd name="connsiteY7" fmla="*/ 276933 h 276933"/>
                  <a:gd name="connsiteX8" fmla="*/ 251665 w 329184"/>
                  <a:gd name="connsiteY8" fmla="*/ 225539 h 276933"/>
                  <a:gd name="connsiteX9" fmla="*/ 282703 w 329184"/>
                  <a:gd name="connsiteY9" fmla="*/ 134370 h 276933"/>
                  <a:gd name="connsiteX10" fmla="*/ 298378 w 329184"/>
                  <a:gd name="connsiteY10" fmla="*/ 89684 h 276933"/>
                  <a:gd name="connsiteX11" fmla="*/ 309999 w 329184"/>
                  <a:gd name="connsiteY11" fmla="*/ 56307 h 276933"/>
                  <a:gd name="connsiteX12" fmla="*/ 329184 w 329184"/>
                  <a:gd name="connsiteY12" fmla="*/ 0 h 276933"/>
                  <a:gd name="connsiteX0" fmla="*/ 0 w 329184"/>
                  <a:gd name="connsiteY0" fmla="*/ 67927 h 276933"/>
                  <a:gd name="connsiteX1" fmla="*/ 130629 w 329184"/>
                  <a:gd name="connsiteY1" fmla="*/ 224681 h 276933"/>
                  <a:gd name="connsiteX2" fmla="*/ 146304 w 329184"/>
                  <a:gd name="connsiteY2" fmla="*/ 240357 h 276933"/>
                  <a:gd name="connsiteX3" fmla="*/ 161980 w 329184"/>
                  <a:gd name="connsiteY3" fmla="*/ 245582 h 276933"/>
                  <a:gd name="connsiteX4" fmla="*/ 182880 w 329184"/>
                  <a:gd name="connsiteY4" fmla="*/ 261257 h 276933"/>
                  <a:gd name="connsiteX5" fmla="*/ 198556 w 329184"/>
                  <a:gd name="connsiteY5" fmla="*/ 266482 h 276933"/>
                  <a:gd name="connsiteX6" fmla="*/ 214231 w 329184"/>
                  <a:gd name="connsiteY6" fmla="*/ 276933 h 276933"/>
                  <a:gd name="connsiteX7" fmla="*/ 251665 w 329184"/>
                  <a:gd name="connsiteY7" fmla="*/ 225539 h 276933"/>
                  <a:gd name="connsiteX8" fmla="*/ 282703 w 329184"/>
                  <a:gd name="connsiteY8" fmla="*/ 134370 h 276933"/>
                  <a:gd name="connsiteX9" fmla="*/ 298378 w 329184"/>
                  <a:gd name="connsiteY9" fmla="*/ 89684 h 276933"/>
                  <a:gd name="connsiteX10" fmla="*/ 309999 w 329184"/>
                  <a:gd name="connsiteY10" fmla="*/ 56307 h 276933"/>
                  <a:gd name="connsiteX11" fmla="*/ 329184 w 329184"/>
                  <a:gd name="connsiteY11" fmla="*/ 0 h 276933"/>
                  <a:gd name="connsiteX0" fmla="*/ 0 w 329184"/>
                  <a:gd name="connsiteY0" fmla="*/ 67927 h 276933"/>
                  <a:gd name="connsiteX1" fmla="*/ 130629 w 329184"/>
                  <a:gd name="connsiteY1" fmla="*/ 224681 h 276933"/>
                  <a:gd name="connsiteX2" fmla="*/ 146304 w 329184"/>
                  <a:gd name="connsiteY2" fmla="*/ 240357 h 276933"/>
                  <a:gd name="connsiteX3" fmla="*/ 182880 w 329184"/>
                  <a:gd name="connsiteY3" fmla="*/ 261257 h 276933"/>
                  <a:gd name="connsiteX4" fmla="*/ 198556 w 329184"/>
                  <a:gd name="connsiteY4" fmla="*/ 266482 h 276933"/>
                  <a:gd name="connsiteX5" fmla="*/ 214231 w 329184"/>
                  <a:gd name="connsiteY5" fmla="*/ 276933 h 276933"/>
                  <a:gd name="connsiteX6" fmla="*/ 251665 w 329184"/>
                  <a:gd name="connsiteY6" fmla="*/ 225539 h 276933"/>
                  <a:gd name="connsiteX7" fmla="*/ 282703 w 329184"/>
                  <a:gd name="connsiteY7" fmla="*/ 134370 h 276933"/>
                  <a:gd name="connsiteX8" fmla="*/ 298378 w 329184"/>
                  <a:gd name="connsiteY8" fmla="*/ 89684 h 276933"/>
                  <a:gd name="connsiteX9" fmla="*/ 309999 w 329184"/>
                  <a:gd name="connsiteY9" fmla="*/ 56307 h 276933"/>
                  <a:gd name="connsiteX10" fmla="*/ 329184 w 329184"/>
                  <a:gd name="connsiteY10" fmla="*/ 0 h 276933"/>
                  <a:gd name="connsiteX0" fmla="*/ 0 w 329184"/>
                  <a:gd name="connsiteY0" fmla="*/ 67927 h 276933"/>
                  <a:gd name="connsiteX1" fmla="*/ 130629 w 329184"/>
                  <a:gd name="connsiteY1" fmla="*/ 224681 h 276933"/>
                  <a:gd name="connsiteX2" fmla="*/ 146304 w 329184"/>
                  <a:gd name="connsiteY2" fmla="*/ 240357 h 276933"/>
                  <a:gd name="connsiteX3" fmla="*/ 198556 w 329184"/>
                  <a:gd name="connsiteY3" fmla="*/ 266482 h 276933"/>
                  <a:gd name="connsiteX4" fmla="*/ 214231 w 329184"/>
                  <a:gd name="connsiteY4" fmla="*/ 276933 h 276933"/>
                  <a:gd name="connsiteX5" fmla="*/ 251665 w 329184"/>
                  <a:gd name="connsiteY5" fmla="*/ 225539 h 276933"/>
                  <a:gd name="connsiteX6" fmla="*/ 282703 w 329184"/>
                  <a:gd name="connsiteY6" fmla="*/ 134370 h 276933"/>
                  <a:gd name="connsiteX7" fmla="*/ 298378 w 329184"/>
                  <a:gd name="connsiteY7" fmla="*/ 89684 h 276933"/>
                  <a:gd name="connsiteX8" fmla="*/ 309999 w 329184"/>
                  <a:gd name="connsiteY8" fmla="*/ 56307 h 276933"/>
                  <a:gd name="connsiteX9" fmla="*/ 329184 w 329184"/>
                  <a:gd name="connsiteY9" fmla="*/ 0 h 276933"/>
                  <a:gd name="connsiteX0" fmla="*/ 0 w 329184"/>
                  <a:gd name="connsiteY0" fmla="*/ 67927 h 276933"/>
                  <a:gd name="connsiteX1" fmla="*/ 130629 w 329184"/>
                  <a:gd name="connsiteY1" fmla="*/ 224681 h 276933"/>
                  <a:gd name="connsiteX2" fmla="*/ 146304 w 329184"/>
                  <a:gd name="connsiteY2" fmla="*/ 240357 h 276933"/>
                  <a:gd name="connsiteX3" fmla="*/ 214231 w 329184"/>
                  <a:gd name="connsiteY3" fmla="*/ 276933 h 276933"/>
                  <a:gd name="connsiteX4" fmla="*/ 251665 w 329184"/>
                  <a:gd name="connsiteY4" fmla="*/ 225539 h 276933"/>
                  <a:gd name="connsiteX5" fmla="*/ 282703 w 329184"/>
                  <a:gd name="connsiteY5" fmla="*/ 134370 h 276933"/>
                  <a:gd name="connsiteX6" fmla="*/ 298378 w 329184"/>
                  <a:gd name="connsiteY6" fmla="*/ 89684 h 276933"/>
                  <a:gd name="connsiteX7" fmla="*/ 309999 w 329184"/>
                  <a:gd name="connsiteY7" fmla="*/ 56307 h 276933"/>
                  <a:gd name="connsiteX8" fmla="*/ 329184 w 329184"/>
                  <a:gd name="connsiteY8" fmla="*/ 0 h 276933"/>
                  <a:gd name="connsiteX0" fmla="*/ 0 w 329184"/>
                  <a:gd name="connsiteY0" fmla="*/ 67927 h 276933"/>
                  <a:gd name="connsiteX1" fmla="*/ 130629 w 329184"/>
                  <a:gd name="connsiteY1" fmla="*/ 224681 h 276933"/>
                  <a:gd name="connsiteX2" fmla="*/ 214231 w 329184"/>
                  <a:gd name="connsiteY2" fmla="*/ 276933 h 276933"/>
                  <a:gd name="connsiteX3" fmla="*/ 251665 w 329184"/>
                  <a:gd name="connsiteY3" fmla="*/ 225539 h 276933"/>
                  <a:gd name="connsiteX4" fmla="*/ 282703 w 329184"/>
                  <a:gd name="connsiteY4" fmla="*/ 134370 h 276933"/>
                  <a:gd name="connsiteX5" fmla="*/ 298378 w 329184"/>
                  <a:gd name="connsiteY5" fmla="*/ 89684 h 276933"/>
                  <a:gd name="connsiteX6" fmla="*/ 309999 w 329184"/>
                  <a:gd name="connsiteY6" fmla="*/ 56307 h 276933"/>
                  <a:gd name="connsiteX7" fmla="*/ 329184 w 329184"/>
                  <a:gd name="connsiteY7" fmla="*/ 0 h 276933"/>
                  <a:gd name="connsiteX0" fmla="*/ 0 w 329184"/>
                  <a:gd name="connsiteY0" fmla="*/ 67927 h 276933"/>
                  <a:gd name="connsiteX1" fmla="*/ 214231 w 329184"/>
                  <a:gd name="connsiteY1" fmla="*/ 276933 h 276933"/>
                  <a:gd name="connsiteX2" fmla="*/ 251665 w 329184"/>
                  <a:gd name="connsiteY2" fmla="*/ 225539 h 276933"/>
                  <a:gd name="connsiteX3" fmla="*/ 282703 w 329184"/>
                  <a:gd name="connsiteY3" fmla="*/ 134370 h 276933"/>
                  <a:gd name="connsiteX4" fmla="*/ 298378 w 329184"/>
                  <a:gd name="connsiteY4" fmla="*/ 89684 h 276933"/>
                  <a:gd name="connsiteX5" fmla="*/ 309999 w 329184"/>
                  <a:gd name="connsiteY5" fmla="*/ 56307 h 276933"/>
                  <a:gd name="connsiteX6" fmla="*/ 329184 w 329184"/>
                  <a:gd name="connsiteY6" fmla="*/ 0 h 276933"/>
                  <a:gd name="connsiteX0" fmla="*/ 0 w 329184"/>
                  <a:gd name="connsiteY0" fmla="*/ 67927 h 276933"/>
                  <a:gd name="connsiteX1" fmla="*/ 214231 w 329184"/>
                  <a:gd name="connsiteY1" fmla="*/ 276933 h 276933"/>
                  <a:gd name="connsiteX2" fmla="*/ 251665 w 329184"/>
                  <a:gd name="connsiteY2" fmla="*/ 225539 h 276933"/>
                  <a:gd name="connsiteX3" fmla="*/ 282703 w 329184"/>
                  <a:gd name="connsiteY3" fmla="*/ 134370 h 276933"/>
                  <a:gd name="connsiteX4" fmla="*/ 298378 w 329184"/>
                  <a:gd name="connsiteY4" fmla="*/ 89684 h 276933"/>
                  <a:gd name="connsiteX5" fmla="*/ 329184 w 329184"/>
                  <a:gd name="connsiteY5" fmla="*/ 0 h 276933"/>
                  <a:gd name="connsiteX0" fmla="*/ 0 w 329184"/>
                  <a:gd name="connsiteY0" fmla="*/ 67927 h 276933"/>
                  <a:gd name="connsiteX1" fmla="*/ 214231 w 329184"/>
                  <a:gd name="connsiteY1" fmla="*/ 276933 h 276933"/>
                  <a:gd name="connsiteX2" fmla="*/ 251665 w 329184"/>
                  <a:gd name="connsiteY2" fmla="*/ 225539 h 276933"/>
                  <a:gd name="connsiteX3" fmla="*/ 298378 w 329184"/>
                  <a:gd name="connsiteY3" fmla="*/ 89684 h 276933"/>
                  <a:gd name="connsiteX4" fmla="*/ 329184 w 329184"/>
                  <a:gd name="connsiteY4" fmla="*/ 0 h 276933"/>
                  <a:gd name="connsiteX0" fmla="*/ 0 w 329184"/>
                  <a:gd name="connsiteY0" fmla="*/ 67927 h 276999"/>
                  <a:gd name="connsiteX1" fmla="*/ 214231 w 329184"/>
                  <a:gd name="connsiteY1" fmla="*/ 276933 h 276999"/>
                  <a:gd name="connsiteX2" fmla="*/ 298378 w 329184"/>
                  <a:gd name="connsiteY2" fmla="*/ 89684 h 276999"/>
                  <a:gd name="connsiteX3" fmla="*/ 329184 w 329184"/>
                  <a:gd name="connsiteY3" fmla="*/ 0 h 276999"/>
                  <a:gd name="connsiteX0" fmla="*/ 0 w 329184"/>
                  <a:gd name="connsiteY0" fmla="*/ 67927 h 276933"/>
                  <a:gd name="connsiteX1" fmla="*/ 214231 w 329184"/>
                  <a:gd name="connsiteY1" fmla="*/ 276933 h 276933"/>
                  <a:gd name="connsiteX2" fmla="*/ 329184 w 329184"/>
                  <a:gd name="connsiteY2" fmla="*/ 0 h 276933"/>
                  <a:gd name="connsiteX0" fmla="*/ 0 w 323662"/>
                  <a:gd name="connsiteY0" fmla="*/ 97883 h 306889"/>
                  <a:gd name="connsiteX1" fmla="*/ 214231 w 323662"/>
                  <a:gd name="connsiteY1" fmla="*/ 306889 h 306889"/>
                  <a:gd name="connsiteX2" fmla="*/ 323662 w 323662"/>
                  <a:gd name="connsiteY2" fmla="*/ 0 h 306889"/>
                </a:gdLst>
                <a:ahLst/>
                <a:cxnLst>
                  <a:cxn ang="0">
                    <a:pos x="connsiteX0" y="connsiteY0"/>
                  </a:cxn>
                  <a:cxn ang="0">
                    <a:pos x="connsiteX1" y="connsiteY1"/>
                  </a:cxn>
                  <a:cxn ang="0">
                    <a:pos x="connsiteX2" y="connsiteY2"/>
                  </a:cxn>
                </a:cxnLst>
                <a:rect l="l" t="t" r="r" b="b"/>
                <a:pathLst>
                  <a:path w="323662" h="306889">
                    <a:moveTo>
                      <a:pt x="0" y="97883"/>
                    </a:moveTo>
                    <a:lnTo>
                      <a:pt x="214231" y="306889"/>
                    </a:lnTo>
                    <a:cubicBezTo>
                      <a:pt x="269095" y="295568"/>
                      <a:pt x="299714" y="57694"/>
                      <a:pt x="323662" y="0"/>
                    </a:cubicBezTo>
                  </a:path>
                </a:pathLst>
              </a:custGeom>
              <a:noFill/>
              <a:ln w="19050" cap="rnd">
                <a:solidFill>
                  <a:schemeClr val="tx1">
                    <a:lumMod val="85000"/>
                    <a:lumOff val="1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3200">
                  <a:solidFill>
                    <a:schemeClr val="lt1"/>
                  </a:solidFill>
                </a:endParaRPr>
              </a:p>
            </p:txBody>
          </p:sp>
        </p:grpSp>
        <p:sp>
          <p:nvSpPr>
            <p:cNvPr id="68" name="Rectangle 67"/>
            <p:cNvSpPr/>
            <p:nvPr/>
          </p:nvSpPr>
          <p:spPr>
            <a:xfrm rot="21599113">
              <a:off x="5649820" y="2033723"/>
              <a:ext cx="1215460" cy="792377"/>
            </a:xfrm>
            <a:prstGeom prst="rect">
              <a:avLst/>
            </a:prstGeom>
          </p:spPr>
          <p:txBody>
            <a:bodyPr wrap="square" anchor="ctr">
              <a:spAutoFit/>
            </a:bodyPr>
            <a:lstStyle/>
            <a:p>
              <a:pPr algn="justLow"/>
              <a:r>
                <a:rPr lang="fa-IR" sz="2800" b="1" dirty="0">
                  <a:cs typeface="B Yekan" pitchFamily="2" charset="-78"/>
                </a:rPr>
                <a:t>از آنچه گفتيم مي توان دريافت که براي موفقيت يک سازمان، بايد به هر دو مقوله «مديريت» و «رهبري» توجه داشت؛</a:t>
              </a:r>
              <a:endParaRPr lang="en-US" sz="2800" b="1" dirty="0">
                <a:latin typeface="Comic Sans MS" pitchFamily="66" charset="0"/>
                <a:cs typeface="B Yekan" pitchFamily="2" charset="-78"/>
              </a:endParaRPr>
            </a:p>
          </p:txBody>
        </p:sp>
        <p:grpSp>
          <p:nvGrpSpPr>
            <p:cNvPr id="69" name="Group 68"/>
            <p:cNvGrpSpPr/>
            <p:nvPr/>
          </p:nvGrpSpPr>
          <p:grpSpPr>
            <a:xfrm rot="21599113">
              <a:off x="6172260" y="1576712"/>
              <a:ext cx="184785" cy="186690"/>
              <a:chOff x="4917745" y="2235200"/>
              <a:chExt cx="2584952" cy="2489199"/>
            </a:xfrm>
            <a:effectLst>
              <a:outerShdw blurRad="50800" dist="25400" dir="8100000" algn="tr" rotWithShape="0">
                <a:prstClr val="black">
                  <a:alpha val="45000"/>
                </a:prstClr>
              </a:outerShdw>
            </a:effectLst>
          </p:grpSpPr>
          <p:sp>
            <p:nvSpPr>
              <p:cNvPr id="73" name="Oval 72"/>
              <p:cNvSpPr/>
              <p:nvPr/>
            </p:nvSpPr>
            <p:spPr>
              <a:xfrm>
                <a:off x="4917745" y="2429067"/>
                <a:ext cx="2295331" cy="2295332"/>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74" name="Oval 73"/>
              <p:cNvSpPr/>
              <p:nvPr/>
            </p:nvSpPr>
            <p:spPr>
              <a:xfrm>
                <a:off x="5484130" y="2913213"/>
                <a:ext cx="1253454" cy="1253453"/>
              </a:xfrm>
              <a:prstGeom prst="ellipse">
                <a:avLst/>
              </a:prstGeom>
              <a:solidFill>
                <a:schemeClr val="accent6">
                  <a:lumMod val="50000"/>
                </a:schemeClr>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sp>
            <p:nvSpPr>
              <p:cNvPr id="75" name="Oval 74"/>
              <p:cNvSpPr/>
              <p:nvPr/>
            </p:nvSpPr>
            <p:spPr>
              <a:xfrm>
                <a:off x="5972471" y="2235200"/>
                <a:ext cx="1530226" cy="1530226"/>
              </a:xfrm>
              <a:prstGeom prst="ellipse">
                <a:avLst/>
              </a:prstGeom>
              <a:solidFill>
                <a:schemeClr val="accent6">
                  <a:lumMod val="75000"/>
                </a:schemeClr>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a:p>
            </p:txBody>
          </p:sp>
        </p:grpSp>
      </p:grpSp>
      <p:sp>
        <p:nvSpPr>
          <p:cNvPr id="65" name="Rectangle 64"/>
          <p:cNvSpPr/>
          <p:nvPr/>
        </p:nvSpPr>
        <p:spPr>
          <a:xfrm>
            <a:off x="457200" y="1295400"/>
            <a:ext cx="3810000" cy="5428525"/>
          </a:xfrm>
          <a:prstGeom prst="rect">
            <a:avLst/>
          </a:prstGeom>
          <a:noFill/>
          <a:ln w="12700" cap="flat" cmpd="sng" algn="ctr">
            <a:noFill/>
            <a:prstDash val="solid"/>
          </a:ln>
          <a:effectLst/>
        </p:spPr>
        <p:txBody>
          <a:bodyPr lIns="91440" tIns="0" rIns="91440" bIns="0" rtlCol="0" anchor="t"/>
          <a:lstStyle/>
          <a:p>
            <a:pPr algn="justLow" rtl="1"/>
            <a:r>
              <a:rPr lang="fa-IR" sz="2000" b="1" dirty="0" smtClean="0">
                <a:solidFill>
                  <a:schemeClr val="bg1"/>
                </a:solidFill>
                <a:cs typeface="B Yekan" pitchFamily="2" charset="-78"/>
              </a:rPr>
              <a:t>هر </a:t>
            </a:r>
            <a:r>
              <a:rPr lang="fa-IR" sz="2000" b="1" dirty="0">
                <a:solidFill>
                  <a:schemeClr val="bg1"/>
                </a:solidFill>
                <a:cs typeface="B Yekan" pitchFamily="2" charset="-78"/>
              </a:rPr>
              <a:t>چند يک مدير موفق مي تواند با توجه به مهارتها و وظايفي که براي وي برشمرده ايم، سازمان را به سوي اهداف خود، پيش ببرد اما اين مهارتهاي مديريتي براي موفقيت در جهان صنعتي امروز کافي نيست. </a:t>
            </a:r>
            <a:r>
              <a:rPr lang="fa-IR" sz="2000" b="1" dirty="0" smtClean="0">
                <a:solidFill>
                  <a:schemeClr val="bg1"/>
                </a:solidFill>
                <a:cs typeface="B Yekan" pitchFamily="2" charset="-78"/>
              </a:rPr>
              <a:t>«</a:t>
            </a:r>
            <a:r>
              <a:rPr lang="fa-IR" sz="2000" b="1" dirty="0">
                <a:solidFill>
                  <a:schemeClr val="bg1"/>
                </a:solidFill>
                <a:cs typeface="B Yekan" pitchFamily="2" charset="-78"/>
              </a:rPr>
              <a:t>بنيس» يکي از نظريه پردازان در مديريت، در اهميت «رهبري» معتقد است که «براي بقا در قرن بيست و يکم ما نيازمند نسل جديدي از رهبران هستيم.». </a:t>
            </a:r>
            <a:r>
              <a:rPr lang="fa-IR" sz="2000" b="1" dirty="0" smtClean="0">
                <a:solidFill>
                  <a:schemeClr val="bg1"/>
                </a:solidFill>
                <a:cs typeface="B Yekan" pitchFamily="2" charset="-78"/>
              </a:rPr>
              <a:t>بنابراين بايد مديران سازمان ها در درجه اول به مهارتها و وظايفي که براي آنها برشمرديم، توجه داشته باشند و در درجه دوم با شناخت اساسي از تفاوت ميان مديريت و رهبري بتوانند با ترکيب «مديريت» و «رهبري»، براي تحقق موفقيت سازمان گام بردارند.</a:t>
            </a:r>
            <a:endParaRPr lang="en-US" sz="2000" b="1" dirty="0">
              <a:solidFill>
                <a:schemeClr val="bg1"/>
              </a:solidFill>
              <a:cs typeface="B Yekan" pitchFamily="2" charset="-78"/>
            </a:endParaRPr>
          </a:p>
        </p:txBody>
      </p:sp>
    </p:spTree>
    <p:extLst>
      <p:ext uri="{BB962C8B-B14F-4D97-AF65-F5344CB8AC3E}">
        <p14:creationId xmlns:p14="http://schemas.microsoft.com/office/powerpoint/2010/main" val="177609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gtEl>
                                        <p:attrNameLst>
                                          <p:attrName>r</p:attrName>
                                        </p:attrNameLst>
                                      </p:cBhvr>
                                    </p:animRot>
                                    <p:animRot by="-240000">
                                      <p:cBhvr>
                                        <p:cTn id="7" dur="200" fill="hold">
                                          <p:stCondLst>
                                            <p:cond delay="200"/>
                                          </p:stCondLst>
                                        </p:cTn>
                                        <p:tgtEl>
                                          <p:spTgt spid="3"/>
                                        </p:tgtEl>
                                        <p:attrNameLst>
                                          <p:attrName>r</p:attrName>
                                        </p:attrNameLst>
                                      </p:cBhvr>
                                    </p:animRot>
                                    <p:animRot by="240000">
                                      <p:cBhvr>
                                        <p:cTn id="8" dur="200" fill="hold">
                                          <p:stCondLst>
                                            <p:cond delay="400"/>
                                          </p:stCondLst>
                                        </p:cTn>
                                        <p:tgtEl>
                                          <p:spTgt spid="3"/>
                                        </p:tgtEl>
                                        <p:attrNameLst>
                                          <p:attrName>r</p:attrName>
                                        </p:attrNameLst>
                                      </p:cBhvr>
                                    </p:animRot>
                                    <p:animRot by="-240000">
                                      <p:cBhvr>
                                        <p:cTn id="9" dur="200" fill="hold">
                                          <p:stCondLst>
                                            <p:cond delay="600"/>
                                          </p:stCondLst>
                                        </p:cTn>
                                        <p:tgtEl>
                                          <p:spTgt spid="3"/>
                                        </p:tgtEl>
                                        <p:attrNameLst>
                                          <p:attrName>r</p:attrName>
                                        </p:attrNameLst>
                                      </p:cBhvr>
                                    </p:animRot>
                                    <p:animRot by="120000">
                                      <p:cBhvr>
                                        <p:cTn id="10" dur="200" fill="hold">
                                          <p:stCondLst>
                                            <p:cond delay="8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H_radial_light_gre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1013</Words>
  <Application>Microsoft Office PowerPoint</Application>
  <PresentationFormat>On-screen Show (4:3)</PresentationFormat>
  <Paragraphs>100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SH_radial_light_grey</vt:lpstr>
      <vt:lpstr>PowerPoint Presentation</vt:lpstr>
      <vt:lpstr>موضوع:  تفاوت های رهبری و مدیریت</vt:lpstr>
      <vt:lpstr>مقدمه</vt:lpstr>
      <vt:lpstr>PowerPoint Presentation</vt:lpstr>
      <vt:lpstr>PowerPoint Presentation</vt:lpstr>
      <vt:lpstr>برخي از خصوصيات عمده براي رهبران موفق</vt:lpstr>
      <vt:lpstr>مهارتهاي مورد نياز مديران</vt:lpstr>
      <vt:lpstr>وظایف مدیران</vt:lpstr>
      <vt:lpstr>نتیجه گیری</vt:lpstr>
      <vt:lpstr>نقش و اهمیت حل مسئله در بقای یک سازمان</vt:lpstr>
      <vt:lpstr>مراحل حل مسئله</vt:lpstr>
      <vt:lpstr>رعایت برخی از اصول در حل مساله</vt:lpstr>
      <vt:lpstr>PowerPoint Presentation</vt:lpstr>
      <vt:lpstr>سپاس از توجه شما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2014-03-17T17:26:49Z</dcterms:created>
  <dcterms:modified xsi:type="dcterms:W3CDTF">2018-03-02T22:11:37Z</dcterms:modified>
</cp:coreProperties>
</file>